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56" r:id="rId5"/>
    <p:sldId id="257" r:id="rId6"/>
    <p:sldId id="264" r:id="rId7"/>
    <p:sldId id="265" r:id="rId8"/>
    <p:sldId id="266" r:id="rId9"/>
    <p:sldId id="267" r:id="rId10"/>
    <p:sldId id="269" r:id="rId11"/>
    <p:sldId id="270" r:id="rId12"/>
    <p:sldId id="27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</p14:sldIdLst>
        </p14:section>
        <p14:section name="Design, Impress, Work Together" id="{B9B51309-D148-4332-87C2-07BE32FBCA3B}">
          <p14:sldIdLst>
            <p14:sldId id="257"/>
            <p14:sldId id="264"/>
            <p14:sldId id="265"/>
            <p14:sldId id="266"/>
            <p14:sldId id="267"/>
            <p14:sldId id="269"/>
            <p14:sldId id="270"/>
            <p14:sldId id="271"/>
          </p14:sldIdLst>
        </p14:section>
        <p14:section name="Learn More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280" autoAdjust="0"/>
  </p:normalViewPr>
  <p:slideViewPr>
    <p:cSldViewPr snapToGrid="0">
      <p:cViewPr varScale="1">
        <p:scale>
          <a:sx n="70" d="100"/>
          <a:sy n="70" d="100"/>
        </p:scale>
        <p:origin x="508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8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edhembo@yahoo.co.uk" TargetMode="External"/><Relationship Id="rId4" Type="http://schemas.openxmlformats.org/officeDocument/2006/relationships/hyperlink" Target="mailto:elona.dhembo@unitir.edu.a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33347" t="56771" r="33537" b="10192"/>
          <a:stretch/>
        </p:blipFill>
        <p:spPr>
          <a:xfrm>
            <a:off x="0" y="0"/>
            <a:ext cx="12191999" cy="49069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Udhëzues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për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Konsultimin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Deliberativ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në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Kuvendin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e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Republikës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së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Shqipërisë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3470" y="5110609"/>
            <a:ext cx="6705599" cy="1137793"/>
          </a:xfrm>
        </p:spPr>
        <p:txBody>
          <a:bodyPr>
            <a:normAutofit fontScale="85000" lnSpcReduction="20000"/>
          </a:bodyPr>
          <a:lstStyle/>
          <a:p>
            <a:r>
              <a:rPr lang="sq-AL" dirty="0" smtClean="0"/>
              <a:t>Prof. </a:t>
            </a:r>
            <a:r>
              <a:rPr lang="sq-AL" dirty="0" err="1" smtClean="0"/>
              <a:t>Asoc</a:t>
            </a:r>
            <a:r>
              <a:rPr lang="sq-AL" dirty="0" smtClean="0"/>
              <a:t>. Dr. Elona Dhëmbo</a:t>
            </a:r>
          </a:p>
          <a:p>
            <a:r>
              <a:rPr lang="sq-AL" dirty="0" smtClean="0"/>
              <a:t>26 Mars 2025</a:t>
            </a:r>
            <a:endParaRPr lang="sq-AL" dirty="0"/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51798"/>
          <a:stretch/>
        </p:blipFill>
        <p:spPr>
          <a:xfrm>
            <a:off x="-1057" y="-6619"/>
            <a:ext cx="12193057" cy="15162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b="1" dirty="0" err="1" smtClean="0">
                <a:solidFill>
                  <a:schemeClr val="accent1">
                    <a:lumMod val="50000"/>
                  </a:schemeClr>
                </a:solidFill>
              </a:rPr>
              <a:t>C’është</a:t>
            </a:r>
            <a:r>
              <a:rPr lang="sq-AL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q-AL" b="1" dirty="0" smtClean="0">
                <a:solidFill>
                  <a:schemeClr val="accent1">
                    <a:lumMod val="50000"/>
                  </a:schemeClr>
                </a:solidFill>
              </a:rPr>
              <a:t>ky udhëzues?</a:t>
            </a:r>
            <a:endParaRPr lang="sq-AL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093884" cy="4433752"/>
          </a:xfrm>
        </p:spPr>
        <p:txBody>
          <a:bodyPr>
            <a:normAutofit/>
          </a:bodyPr>
          <a:lstStyle/>
          <a:p>
            <a:r>
              <a:rPr lang="sq-AL" sz="1400" b="1" dirty="0" smtClean="0"/>
              <a:t>Qëllimi </a:t>
            </a:r>
            <a:r>
              <a:rPr lang="sq-AL" sz="1400" dirty="0" smtClean="0"/>
              <a:t>– Ud</a:t>
            </a:r>
            <a:r>
              <a:rPr lang="sq-AL" sz="1400" dirty="0" smtClean="0"/>
              <a:t>hëzuesi synon të lehtësojë përpjekjet e Kuvendit të Shqipërisë në krijimin e mekanizmave efektivë për të mundësuar dhe inkurajuar pjesëmarrjen e qytetarëve në punën e tij, duke forcuar kështu lidhjen midis institucionit dhe publikut.</a:t>
            </a:r>
            <a:endParaRPr lang="sq-AL" sz="1800" dirty="0" smtClean="0"/>
          </a:p>
          <a:p>
            <a:r>
              <a:rPr lang="sq-AL" b="1" dirty="0" err="1" smtClean="0"/>
              <a:t>Relevanca</a:t>
            </a:r>
            <a:r>
              <a:rPr lang="sq-AL" b="1" dirty="0" smtClean="0"/>
              <a:t> </a:t>
            </a:r>
            <a:r>
              <a:rPr lang="sq-AL" dirty="0" smtClean="0"/>
              <a:t>– </a:t>
            </a:r>
            <a:r>
              <a:rPr lang="sq-AL" sz="1400" dirty="0" smtClean="0"/>
              <a:t>Në një demokraci funksionale, angazhimi aktiv i qytetarëve në proceset vendimmarrëse është thelbësor për t’u siguruar që politikat dhe ligjet reflektojnë nevojat dhe aspiratat e shoqërisë.</a:t>
            </a:r>
          </a:p>
          <a:p>
            <a:r>
              <a:rPr lang="sq-AL" b="1" dirty="0" err="1" smtClean="0"/>
              <a:t>Aplikueshm</a:t>
            </a:r>
            <a:r>
              <a:rPr lang="sq-AL" b="1" dirty="0" err="1"/>
              <a:t>ë</a:t>
            </a:r>
            <a:r>
              <a:rPr lang="sq-AL" b="1" dirty="0" err="1" smtClean="0"/>
              <a:t>ria</a:t>
            </a:r>
            <a:r>
              <a:rPr lang="sq-AL" sz="1400" dirty="0" smtClean="0"/>
              <a:t> – Konceptuar si një burim reference, por dhe si një material praktik dhe </a:t>
            </a:r>
            <a:r>
              <a:rPr lang="sq-AL" sz="1400" dirty="0" err="1" smtClean="0"/>
              <a:t>gjithpërfshirës</a:t>
            </a:r>
            <a:r>
              <a:rPr lang="sq-AL" sz="1400" dirty="0" smtClean="0"/>
              <a:t> për çështjet kryesore që lidhen me parimet dhe praktikën e demokracisë deliberative.</a:t>
            </a:r>
          </a:p>
          <a:p>
            <a:endParaRPr lang="sq-AL" sz="1400" dirty="0" smtClean="0"/>
          </a:p>
          <a:p>
            <a:endParaRPr lang="sq-A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921" y="4711264"/>
            <a:ext cx="495300" cy="4476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285" y="1962727"/>
            <a:ext cx="499915" cy="44504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084745" y="2860895"/>
            <a:ext cx="3132499" cy="23083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Z</a:t>
            </a:r>
            <a:r>
              <a:rPr lang="en-US" dirty="0" err="1" smtClean="0"/>
              <a:t>hvilluar</a:t>
            </a:r>
            <a:r>
              <a:rPr lang="en-US" dirty="0" smtClean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kuadër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projektit</a:t>
            </a:r>
            <a:r>
              <a:rPr lang="en-US" dirty="0"/>
              <a:t> </a:t>
            </a:r>
            <a:r>
              <a:rPr lang="en-US" i="1" dirty="0"/>
              <a:t>“</a:t>
            </a:r>
            <a:r>
              <a:rPr lang="en-US" i="1" dirty="0" err="1"/>
              <a:t>Rritja</a:t>
            </a:r>
            <a:r>
              <a:rPr lang="en-US" i="1" dirty="0"/>
              <a:t> e </a:t>
            </a:r>
            <a:r>
              <a:rPr lang="en-US" i="1" dirty="0" err="1"/>
              <a:t>reagimit</a:t>
            </a:r>
            <a:r>
              <a:rPr lang="en-US" i="1" dirty="0"/>
              <a:t> </a:t>
            </a:r>
            <a:r>
              <a:rPr lang="en-US" i="1" dirty="0" err="1"/>
              <a:t>të</a:t>
            </a:r>
            <a:r>
              <a:rPr lang="en-US" i="1" dirty="0"/>
              <a:t> </a:t>
            </a:r>
            <a:r>
              <a:rPr lang="en-US" i="1" dirty="0" err="1"/>
              <a:t>Kuvendit</a:t>
            </a:r>
            <a:r>
              <a:rPr lang="en-US" i="1" dirty="0"/>
              <a:t> </a:t>
            </a:r>
            <a:r>
              <a:rPr lang="en-US" i="1" dirty="0" err="1"/>
              <a:t>ndaj</a:t>
            </a:r>
            <a:r>
              <a:rPr lang="en-US" i="1" dirty="0"/>
              <a:t> </a:t>
            </a:r>
            <a:r>
              <a:rPr lang="en-US" i="1" dirty="0" err="1"/>
              <a:t>shqetësimeve</a:t>
            </a:r>
            <a:r>
              <a:rPr lang="en-US" i="1" dirty="0"/>
              <a:t> </a:t>
            </a:r>
            <a:r>
              <a:rPr lang="en-US" i="1" dirty="0" err="1" smtClean="0"/>
              <a:t>të</a:t>
            </a:r>
            <a:r>
              <a:rPr lang="en-US" i="1" dirty="0" smtClean="0"/>
              <a:t> </a:t>
            </a:r>
            <a:r>
              <a:rPr lang="en-US" i="1" dirty="0" err="1" smtClean="0"/>
              <a:t>qytetarëve</a:t>
            </a:r>
            <a:r>
              <a:rPr lang="en-US" i="1" dirty="0"/>
              <a:t>”, </a:t>
            </a:r>
            <a:r>
              <a:rPr lang="en-US" dirty="0" err="1"/>
              <a:t>zbatuar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i="1" dirty="0" err="1"/>
              <a:t>Instituti</a:t>
            </a:r>
            <a:r>
              <a:rPr lang="en-US" i="1" dirty="0"/>
              <a:t> </a:t>
            </a:r>
            <a:r>
              <a:rPr lang="en-US" i="1" dirty="0" err="1"/>
              <a:t>për</a:t>
            </a:r>
            <a:r>
              <a:rPr lang="en-US" i="1" dirty="0"/>
              <a:t> </a:t>
            </a:r>
            <a:r>
              <a:rPr lang="en-US" i="1" dirty="0" err="1"/>
              <a:t>Demokraci</a:t>
            </a:r>
            <a:r>
              <a:rPr lang="en-US" i="1" dirty="0"/>
              <a:t> </a:t>
            </a:r>
            <a:r>
              <a:rPr lang="en-US" i="1" dirty="0" err="1"/>
              <a:t>dhe</a:t>
            </a:r>
            <a:r>
              <a:rPr lang="en-US" i="1" dirty="0"/>
              <a:t> </a:t>
            </a:r>
            <a:r>
              <a:rPr lang="en-US" i="1" dirty="0" err="1"/>
              <a:t>Ndërmjetësim</a:t>
            </a:r>
            <a:r>
              <a:rPr lang="en-US" i="1" dirty="0"/>
              <a:t> (IDM)</a:t>
            </a:r>
            <a:r>
              <a:rPr lang="en-US" dirty="0"/>
              <a:t> me </a:t>
            </a:r>
            <a:r>
              <a:rPr lang="en-US" dirty="0" err="1"/>
              <a:t>mbështetjen</a:t>
            </a:r>
            <a:r>
              <a:rPr lang="en-US" dirty="0"/>
              <a:t> e </a:t>
            </a:r>
            <a:r>
              <a:rPr lang="en-US" i="1" dirty="0" err="1"/>
              <a:t>Qeverisë</a:t>
            </a:r>
            <a:endParaRPr lang="en-US" i="1" dirty="0"/>
          </a:p>
          <a:p>
            <a:pPr algn="ctr"/>
            <a:r>
              <a:rPr lang="en-US" i="1" dirty="0" err="1"/>
              <a:t>Britanike</a:t>
            </a:r>
            <a:r>
              <a:rPr lang="en-US" i="1" dirty="0"/>
              <a:t>.</a:t>
            </a:r>
            <a:endParaRPr lang="en-US" i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8285" y="3535684"/>
            <a:ext cx="560572" cy="522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676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51798"/>
          <a:stretch/>
        </p:blipFill>
        <p:spPr>
          <a:xfrm>
            <a:off x="-1057" y="-6619"/>
            <a:ext cx="12193057" cy="15162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b="1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se? P</a:t>
            </a:r>
            <a:r>
              <a:rPr lang="sq-AL" b="1" dirty="0" smtClean="0">
                <a:solidFill>
                  <a:schemeClr val="accent1">
                    <a:lumMod val="50000"/>
                  </a:schemeClr>
                </a:solidFill>
              </a:rPr>
              <a:t>ËRFITIMET &amp; PARIMET E DEMOKRACIS</a:t>
            </a:r>
            <a:r>
              <a:rPr lang="sq-AL" b="1" dirty="0">
                <a:solidFill>
                  <a:schemeClr val="accent1">
                    <a:lumMod val="50000"/>
                  </a:schemeClr>
                </a:solidFill>
              </a:rPr>
              <a:t>Ë</a:t>
            </a:r>
            <a:r>
              <a:rPr lang="sq-AL" b="1" dirty="0" smtClean="0">
                <a:solidFill>
                  <a:schemeClr val="accent1">
                    <a:lumMod val="50000"/>
                  </a:schemeClr>
                </a:solidFill>
              </a:rPr>
              <a:t> DELIBERATIVE</a:t>
            </a:r>
            <a:endParaRPr lang="sq-AL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PËRFITIMET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en-US" b="1" dirty="0" err="1" smtClean="0"/>
              <a:t>Vendimmarrje</a:t>
            </a:r>
            <a:r>
              <a:rPr lang="en-US" b="1" dirty="0" smtClean="0"/>
              <a:t> </a:t>
            </a:r>
            <a:r>
              <a:rPr lang="en-US" b="1" dirty="0" err="1"/>
              <a:t>më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informuar</a:t>
            </a:r>
            <a:r>
              <a:rPr lang="en-US" dirty="0"/>
              <a:t>: </a:t>
            </a:r>
            <a:r>
              <a:rPr lang="en-US" dirty="0" err="1"/>
              <a:t>Përfshirja</a:t>
            </a:r>
            <a:r>
              <a:rPr lang="en-US" dirty="0"/>
              <a:t> e </a:t>
            </a:r>
            <a:r>
              <a:rPr lang="en-US" dirty="0" err="1"/>
              <a:t>qytetarëve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diskutime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thelluara</a:t>
            </a:r>
            <a:r>
              <a:rPr lang="en-US" dirty="0"/>
              <a:t> </a:t>
            </a:r>
            <a:r>
              <a:rPr lang="en-US" dirty="0" err="1"/>
              <a:t>çon</a:t>
            </a:r>
            <a:r>
              <a:rPr lang="en-US" dirty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vendime</a:t>
            </a:r>
            <a:r>
              <a:rPr lang="en-US" dirty="0" smtClean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pasqyrojnë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kuptim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plotë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çështjeve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dirty="0" err="1"/>
              <a:t>Rritje</a:t>
            </a:r>
            <a:r>
              <a:rPr lang="en-US" b="1" dirty="0"/>
              <a:t> </a:t>
            </a:r>
            <a:r>
              <a:rPr lang="en-US" b="1" dirty="0" err="1"/>
              <a:t>besimi</a:t>
            </a:r>
            <a:r>
              <a:rPr lang="en-US" b="1" dirty="0"/>
              <a:t> </a:t>
            </a:r>
            <a:r>
              <a:rPr lang="en-US" b="1" dirty="0" err="1"/>
              <a:t>në</a:t>
            </a:r>
            <a:r>
              <a:rPr lang="en-US" b="1" dirty="0"/>
              <a:t> </a:t>
            </a:r>
            <a:r>
              <a:rPr lang="en-US" b="1" dirty="0" err="1"/>
              <a:t>institucione</a:t>
            </a:r>
            <a:r>
              <a:rPr lang="en-US" dirty="0"/>
              <a:t>: </a:t>
            </a:r>
            <a:r>
              <a:rPr lang="en-US" dirty="0" err="1"/>
              <a:t>Kur</a:t>
            </a:r>
            <a:r>
              <a:rPr lang="en-US" dirty="0"/>
              <a:t> </a:t>
            </a:r>
            <a:r>
              <a:rPr lang="en-US" dirty="0" err="1"/>
              <a:t>qytetarët</a:t>
            </a:r>
            <a:r>
              <a:rPr lang="en-US" dirty="0"/>
              <a:t> </a:t>
            </a:r>
            <a:r>
              <a:rPr lang="en-US" dirty="0" err="1"/>
              <a:t>ndihen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dëgjuar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përfshirë</a:t>
            </a:r>
            <a:r>
              <a:rPr lang="en-US" dirty="0"/>
              <a:t>, </a:t>
            </a:r>
            <a:r>
              <a:rPr lang="en-US" dirty="0" err="1"/>
              <a:t>besimi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tyre</a:t>
            </a:r>
            <a:r>
              <a:rPr lang="en-US" dirty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institucionet</a:t>
            </a:r>
            <a:r>
              <a:rPr lang="en-US" dirty="0" smtClean="0"/>
              <a:t> </a:t>
            </a:r>
            <a:r>
              <a:rPr lang="en-US" dirty="0" err="1"/>
              <a:t>demokratike</a:t>
            </a:r>
            <a:r>
              <a:rPr lang="en-US" dirty="0"/>
              <a:t> </a:t>
            </a:r>
            <a:r>
              <a:rPr lang="en-US" dirty="0" err="1"/>
              <a:t>rritet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dirty="0" err="1"/>
              <a:t>Forcim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kohezionit</a:t>
            </a:r>
            <a:r>
              <a:rPr lang="en-US" b="1" dirty="0"/>
              <a:t> social</a:t>
            </a:r>
            <a:r>
              <a:rPr lang="en-US" dirty="0"/>
              <a:t>: </a:t>
            </a:r>
            <a:r>
              <a:rPr lang="en-US" dirty="0" err="1"/>
              <a:t>Diskutimet</a:t>
            </a:r>
            <a:r>
              <a:rPr lang="en-US" dirty="0"/>
              <a:t> e </a:t>
            </a:r>
            <a:r>
              <a:rPr lang="en-US" dirty="0" err="1"/>
              <a:t>hapura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gjithëpërfshirëse</a:t>
            </a:r>
            <a:r>
              <a:rPr lang="en-US" dirty="0"/>
              <a:t> </a:t>
            </a:r>
            <a:r>
              <a:rPr lang="en-US" dirty="0" err="1"/>
              <a:t>promovojnë</a:t>
            </a:r>
            <a:r>
              <a:rPr lang="en-US" dirty="0"/>
              <a:t> </a:t>
            </a:r>
            <a:r>
              <a:rPr lang="en-US" dirty="0" err="1" smtClean="0"/>
              <a:t>mirëkuptimin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/>
              <a:t>respektin</a:t>
            </a:r>
            <a:r>
              <a:rPr lang="en-US" dirty="0"/>
              <a:t> </a:t>
            </a:r>
            <a:r>
              <a:rPr lang="en-US" dirty="0" err="1"/>
              <a:t>ndërmjet</a:t>
            </a:r>
            <a:r>
              <a:rPr lang="en-US" dirty="0"/>
              <a:t> </a:t>
            </a:r>
            <a:r>
              <a:rPr lang="en-US" dirty="0" err="1"/>
              <a:t>grupeve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ndryshme</a:t>
            </a:r>
            <a:r>
              <a:rPr lang="en-US" dirty="0"/>
              <a:t> </a:t>
            </a:r>
            <a:r>
              <a:rPr lang="en-US" dirty="0" err="1"/>
              <a:t>shoqërore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PARIMET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q-AL" b="1" dirty="0" smtClean="0"/>
              <a:t>Barazia</a:t>
            </a:r>
            <a:r>
              <a:rPr lang="sq-AL" dirty="0" smtClean="0"/>
              <a:t>: Çdo pjesëmarrës duhet të ketë mundësi të barabarta për të kontribuar në diskutim.</a:t>
            </a:r>
          </a:p>
          <a:p>
            <a:endParaRPr lang="sq-AL" dirty="0" smtClean="0"/>
          </a:p>
          <a:p>
            <a:r>
              <a:rPr lang="sq-AL" b="1" dirty="0" smtClean="0"/>
              <a:t>Transparenca</a:t>
            </a:r>
            <a:r>
              <a:rPr lang="sq-AL" dirty="0" smtClean="0"/>
              <a:t>: Proceset dhe informacionet duhet të jenë të hapura dhe të </a:t>
            </a:r>
            <a:r>
              <a:rPr lang="sq-AL" dirty="0" err="1" smtClean="0"/>
              <a:t>aksesueshme</a:t>
            </a:r>
            <a:r>
              <a:rPr lang="sq-AL" dirty="0" smtClean="0"/>
              <a:t> për të gjithë.</a:t>
            </a:r>
          </a:p>
          <a:p>
            <a:pPr marL="0" indent="0">
              <a:buNone/>
            </a:pPr>
            <a:endParaRPr lang="sq-AL" dirty="0" smtClean="0"/>
          </a:p>
          <a:p>
            <a:r>
              <a:rPr lang="sq-AL" b="1" dirty="0" smtClean="0"/>
              <a:t>Respekti për </a:t>
            </a:r>
            <a:r>
              <a:rPr lang="sq-AL" b="1" dirty="0" err="1" smtClean="0"/>
              <a:t>diversitetin</a:t>
            </a:r>
            <a:r>
              <a:rPr lang="sq-AL" dirty="0" smtClean="0"/>
              <a:t>: Njohja dhe vlerësimi i perspektivave të ndryshme në shoqëri.</a:t>
            </a:r>
          </a:p>
          <a:p>
            <a:endParaRPr lang="sq-AL" dirty="0" smtClean="0"/>
          </a:p>
          <a:p>
            <a:r>
              <a:rPr lang="sq-AL" b="1" dirty="0" smtClean="0"/>
              <a:t>Argumentimi racional</a:t>
            </a:r>
            <a:r>
              <a:rPr lang="sq-AL" dirty="0" smtClean="0"/>
              <a:t>: Përdorimi i argumenteve të bazuara në evidenca për të ndikuar në vendimmarrje.</a:t>
            </a:r>
            <a:endParaRPr lang="sq-AL" dirty="0"/>
          </a:p>
        </p:txBody>
      </p:sp>
    </p:spTree>
    <p:extLst>
      <p:ext uri="{BB962C8B-B14F-4D97-AF65-F5344CB8AC3E}">
        <p14:creationId xmlns:p14="http://schemas.microsoft.com/office/powerpoint/2010/main" val="3436221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51798"/>
          <a:stretch/>
        </p:blipFill>
        <p:spPr>
          <a:xfrm>
            <a:off x="-1057" y="-6619"/>
            <a:ext cx="12193057" cy="15162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Si? – </a:t>
            </a:r>
            <a:r>
              <a:rPr lang="sq-AL" b="1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arime</a:t>
            </a:r>
            <a:r>
              <a:rPr lang="sq-AL" b="1" dirty="0" smtClean="0">
                <a:solidFill>
                  <a:schemeClr val="accent1">
                    <a:lumMod val="50000"/>
                  </a:schemeClr>
                </a:solidFill>
              </a:rPr>
              <a:t> të P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jes</a:t>
            </a:r>
            <a:r>
              <a:rPr lang="sq-AL" b="1" dirty="0">
                <a:solidFill>
                  <a:schemeClr val="accent1">
                    <a:lumMod val="50000"/>
                  </a:schemeClr>
                </a:solidFill>
              </a:rPr>
              <a:t>ë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marrjes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Angazhimit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sq-AL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246" y="1509606"/>
            <a:ext cx="11461687" cy="4749771"/>
          </a:xfrm>
        </p:spPr>
        <p:txBody>
          <a:bodyPr>
            <a:noAutofit/>
          </a:bodyPr>
          <a:lstStyle/>
          <a:p>
            <a:r>
              <a:rPr lang="en-US" sz="1100" dirty="0" err="1" smtClean="0"/>
              <a:t>Disa</a:t>
            </a:r>
            <a:r>
              <a:rPr lang="en-US" sz="1100" dirty="0" smtClean="0"/>
              <a:t> </a:t>
            </a:r>
            <a:r>
              <a:rPr lang="en-US" sz="1100" dirty="0" err="1" smtClean="0"/>
              <a:t>parime</a:t>
            </a:r>
            <a:r>
              <a:rPr lang="en-US" sz="1100" dirty="0" smtClean="0"/>
              <a:t> </a:t>
            </a:r>
            <a:r>
              <a:rPr lang="en-US" sz="1100" dirty="0" err="1" smtClean="0"/>
              <a:t>janë</a:t>
            </a:r>
            <a:r>
              <a:rPr lang="en-US" sz="1100" dirty="0" smtClean="0"/>
              <a:t> </a:t>
            </a:r>
            <a:r>
              <a:rPr lang="en-US" sz="1100" dirty="0" err="1"/>
              <a:t>të</a:t>
            </a:r>
            <a:r>
              <a:rPr lang="en-US" sz="1100" dirty="0"/>
              <a:t> </a:t>
            </a:r>
            <a:r>
              <a:rPr lang="en-US" sz="1100" dirty="0" err="1"/>
              <a:t>përbashkëta</a:t>
            </a:r>
            <a:r>
              <a:rPr lang="en-US" sz="1100" dirty="0"/>
              <a:t> </a:t>
            </a:r>
            <a:r>
              <a:rPr lang="en-US" sz="1100" dirty="0" err="1"/>
              <a:t>për</a:t>
            </a:r>
            <a:r>
              <a:rPr lang="en-US" sz="1100" dirty="0"/>
              <a:t> </a:t>
            </a:r>
            <a:r>
              <a:rPr lang="en-US" sz="1100" dirty="0" err="1"/>
              <a:t>të</a:t>
            </a:r>
            <a:r>
              <a:rPr lang="en-US" sz="1100" dirty="0"/>
              <a:t> </a:t>
            </a:r>
            <a:r>
              <a:rPr lang="en-US" sz="1100" dirty="0" err="1"/>
              <a:t>gjitha</a:t>
            </a:r>
            <a:r>
              <a:rPr lang="en-US" sz="1100" dirty="0"/>
              <a:t> format e </a:t>
            </a:r>
            <a:r>
              <a:rPr lang="en-US" sz="1100" dirty="0" err="1"/>
              <a:t>angazhimit</a:t>
            </a:r>
            <a:r>
              <a:rPr lang="en-US" sz="1100" dirty="0"/>
              <a:t> </a:t>
            </a:r>
            <a:r>
              <a:rPr lang="en-US" sz="1100" dirty="0" err="1"/>
              <a:t>publik</a:t>
            </a:r>
            <a:r>
              <a:rPr lang="en-US" sz="1100" dirty="0"/>
              <a:t> </a:t>
            </a:r>
            <a:r>
              <a:rPr lang="en-US" sz="1100" dirty="0" err="1"/>
              <a:t>në</a:t>
            </a:r>
            <a:r>
              <a:rPr lang="en-US" sz="1100" dirty="0"/>
              <a:t> </a:t>
            </a:r>
            <a:r>
              <a:rPr lang="en-US" sz="1100" dirty="0" err="1"/>
              <a:t>procesin</a:t>
            </a:r>
            <a:r>
              <a:rPr lang="en-US" sz="1100" dirty="0"/>
              <a:t> e </a:t>
            </a:r>
            <a:r>
              <a:rPr lang="en-US" sz="1100" dirty="0" err="1" smtClean="0"/>
              <a:t>vendimmarrjes</a:t>
            </a:r>
            <a:r>
              <a:rPr lang="en-US" sz="1100" dirty="0" smtClean="0"/>
              <a:t>. </a:t>
            </a:r>
            <a:r>
              <a:rPr lang="en-US" sz="1100" dirty="0" err="1" smtClean="0"/>
              <a:t>Ato</a:t>
            </a:r>
            <a:r>
              <a:rPr lang="en-US" sz="1100" dirty="0" smtClean="0"/>
              <a:t> </a:t>
            </a:r>
            <a:r>
              <a:rPr lang="en-US" sz="1100" dirty="0" err="1"/>
              <a:t>kërkojnë</a:t>
            </a:r>
            <a:r>
              <a:rPr lang="en-US" sz="1100" dirty="0"/>
              <a:t> </a:t>
            </a:r>
            <a:r>
              <a:rPr lang="en-US" sz="1100" dirty="0" err="1"/>
              <a:t>që</a:t>
            </a:r>
            <a:r>
              <a:rPr lang="en-US" sz="1100" dirty="0"/>
              <a:t> </a:t>
            </a:r>
            <a:r>
              <a:rPr lang="en-US" sz="1100" dirty="0" err="1"/>
              <a:t>pjesëmarrja</a:t>
            </a:r>
            <a:r>
              <a:rPr lang="en-US" sz="1100" dirty="0"/>
              <a:t>/</a:t>
            </a:r>
            <a:r>
              <a:rPr lang="en-US" sz="1100" dirty="0" err="1"/>
              <a:t>angazhimi</a:t>
            </a:r>
            <a:r>
              <a:rPr lang="en-US" sz="1100" dirty="0"/>
              <a:t> </a:t>
            </a:r>
            <a:r>
              <a:rPr lang="en-US" sz="1100" dirty="0" err="1"/>
              <a:t>të</a:t>
            </a:r>
            <a:r>
              <a:rPr lang="en-US" sz="1100" dirty="0"/>
              <a:t> </a:t>
            </a:r>
            <a:r>
              <a:rPr lang="en-US" sz="1100" dirty="0" err="1" smtClean="0"/>
              <a:t>jetë</a:t>
            </a:r>
            <a:r>
              <a:rPr lang="en-US" sz="1100" dirty="0" smtClean="0"/>
              <a:t>: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200" b="1" dirty="0" err="1" smtClean="0"/>
              <a:t>Domethënës</a:t>
            </a:r>
            <a:r>
              <a:rPr lang="en-US" sz="1100" b="1" dirty="0" smtClean="0"/>
              <a:t> </a:t>
            </a:r>
            <a:r>
              <a:rPr lang="en-US" sz="1100" dirty="0"/>
              <a:t>– </a:t>
            </a:r>
            <a:r>
              <a:rPr lang="en-US" sz="1100" dirty="0" err="1"/>
              <a:t>të</a:t>
            </a:r>
            <a:r>
              <a:rPr lang="en-US" sz="1100" dirty="0"/>
              <a:t> </a:t>
            </a:r>
            <a:r>
              <a:rPr lang="en-US" sz="1100" dirty="0" err="1"/>
              <a:t>ekzistojë</a:t>
            </a:r>
            <a:r>
              <a:rPr lang="en-US" sz="1100" dirty="0"/>
              <a:t> </a:t>
            </a:r>
            <a:r>
              <a:rPr lang="en-US" sz="1100" dirty="0" err="1" smtClean="0"/>
              <a:t>një</a:t>
            </a:r>
            <a:r>
              <a:rPr lang="en-US" sz="1100" dirty="0" smtClean="0"/>
              <a:t> </a:t>
            </a:r>
            <a:r>
              <a:rPr lang="en-US" sz="1100" dirty="0" err="1" smtClean="0"/>
              <a:t>vullnet</a:t>
            </a:r>
            <a:r>
              <a:rPr lang="en-US" sz="1100" dirty="0" smtClean="0"/>
              <a:t> </a:t>
            </a:r>
            <a:r>
              <a:rPr lang="en-US" sz="1100" dirty="0" err="1" smtClean="0"/>
              <a:t>i</a:t>
            </a:r>
            <a:r>
              <a:rPr lang="en-US" sz="1100" dirty="0" smtClean="0"/>
              <a:t> </a:t>
            </a:r>
            <a:r>
              <a:rPr lang="en-US" sz="1100" dirty="0" err="1" smtClean="0"/>
              <a:t>sinqertë</a:t>
            </a:r>
            <a:r>
              <a:rPr lang="en-US" sz="1100" dirty="0" smtClean="0"/>
              <a:t> </a:t>
            </a:r>
            <a:r>
              <a:rPr lang="en-US" sz="1100" dirty="0" err="1"/>
              <a:t>për</a:t>
            </a:r>
            <a:r>
              <a:rPr lang="en-US" sz="1100" dirty="0"/>
              <a:t> </a:t>
            </a:r>
            <a:r>
              <a:rPr lang="en-US" sz="1100" dirty="0" err="1"/>
              <a:t>t'u</a:t>
            </a:r>
            <a:r>
              <a:rPr lang="en-US" sz="1100" dirty="0"/>
              <a:t> </a:t>
            </a:r>
            <a:r>
              <a:rPr lang="en-US" sz="1100" dirty="0" err="1"/>
              <a:t>dhënë</a:t>
            </a:r>
            <a:r>
              <a:rPr lang="en-US" sz="1100" dirty="0"/>
              <a:t> </a:t>
            </a:r>
            <a:r>
              <a:rPr lang="en-US" sz="1100" dirty="0" err="1"/>
              <a:t>njerëzve</a:t>
            </a:r>
            <a:r>
              <a:rPr lang="en-US" sz="1100" dirty="0"/>
              <a:t> </a:t>
            </a:r>
            <a:r>
              <a:rPr lang="en-US" sz="1100" dirty="0" err="1" smtClean="0"/>
              <a:t>mundësi</a:t>
            </a:r>
            <a:r>
              <a:rPr lang="en-US" sz="1100" dirty="0" smtClean="0"/>
              <a:t>;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200" b="1" dirty="0" smtClean="0"/>
              <a:t>I </a:t>
            </a:r>
            <a:r>
              <a:rPr lang="en-US" sz="1200" b="1" dirty="0" err="1"/>
              <a:t>synuar</a:t>
            </a:r>
            <a:r>
              <a:rPr lang="en-US" sz="1200" b="1" dirty="0"/>
              <a:t> </a:t>
            </a:r>
            <a:r>
              <a:rPr lang="en-US" sz="1100" dirty="0"/>
              <a:t>– </a:t>
            </a:r>
            <a:r>
              <a:rPr lang="en-US" sz="1100" dirty="0" err="1"/>
              <a:t>procesi</a:t>
            </a:r>
            <a:r>
              <a:rPr lang="en-US" sz="1100" dirty="0"/>
              <a:t> </a:t>
            </a:r>
            <a:r>
              <a:rPr lang="en-US" sz="1100" dirty="0" err="1"/>
              <a:t>duhet</a:t>
            </a:r>
            <a:r>
              <a:rPr lang="en-US" sz="1100" dirty="0"/>
              <a:t> </a:t>
            </a:r>
            <a:r>
              <a:rPr lang="en-US" sz="1100" dirty="0" err="1"/>
              <a:t>të</a:t>
            </a:r>
            <a:r>
              <a:rPr lang="en-US" sz="1100" dirty="0"/>
              <a:t> </a:t>
            </a:r>
            <a:r>
              <a:rPr lang="en-US" sz="1100" dirty="0" err="1"/>
              <a:t>mendohet</a:t>
            </a:r>
            <a:r>
              <a:rPr lang="en-US" sz="1100" dirty="0"/>
              <a:t> me </a:t>
            </a:r>
            <a:r>
              <a:rPr lang="en-US" sz="1100" dirty="0" err="1"/>
              <a:t>kujdes</a:t>
            </a:r>
            <a:r>
              <a:rPr lang="en-US" sz="1100" dirty="0"/>
              <a:t> se </a:t>
            </a:r>
            <a:r>
              <a:rPr lang="en-US" sz="1100" dirty="0" err="1"/>
              <a:t>kë</a:t>
            </a:r>
            <a:r>
              <a:rPr lang="en-US" sz="1100" dirty="0"/>
              <a:t> </a:t>
            </a:r>
            <a:r>
              <a:rPr lang="en-US" sz="1100" dirty="0" err="1"/>
              <a:t>duhet</a:t>
            </a:r>
            <a:r>
              <a:rPr lang="en-US" sz="1100" dirty="0"/>
              <a:t> </a:t>
            </a:r>
            <a:r>
              <a:rPr lang="en-US" sz="1100" dirty="0" err="1"/>
              <a:t>të</a:t>
            </a:r>
            <a:r>
              <a:rPr lang="en-US" sz="1100" dirty="0"/>
              <a:t> </a:t>
            </a:r>
            <a:r>
              <a:rPr lang="en-US" sz="1100" dirty="0" err="1"/>
              <a:t>arrijë</a:t>
            </a:r>
            <a:r>
              <a:rPr lang="en-US" sz="1100" dirty="0"/>
              <a:t> </a:t>
            </a:r>
            <a:r>
              <a:rPr lang="en-US" sz="1100" dirty="0" err="1"/>
              <a:t>angazhimi</a:t>
            </a:r>
            <a:r>
              <a:rPr lang="en-US" sz="1100" dirty="0"/>
              <a:t> </a:t>
            </a:r>
            <a:r>
              <a:rPr lang="en-US" sz="1100" dirty="0" err="1"/>
              <a:t>për</a:t>
            </a:r>
            <a:r>
              <a:rPr lang="en-US" sz="1100" dirty="0"/>
              <a:t> </a:t>
            </a:r>
            <a:r>
              <a:rPr lang="en-US" sz="1100" dirty="0" err="1" smtClean="0"/>
              <a:t>t’iu</a:t>
            </a:r>
            <a:r>
              <a:rPr lang="en-US" sz="1100" dirty="0" smtClean="0"/>
              <a:t> </a:t>
            </a:r>
            <a:r>
              <a:rPr lang="en-US" sz="1100" dirty="0" err="1" smtClean="0"/>
              <a:t>përgjigjur</a:t>
            </a:r>
            <a:r>
              <a:rPr lang="en-US" sz="1100" dirty="0" smtClean="0"/>
              <a:t> </a:t>
            </a:r>
            <a:r>
              <a:rPr lang="en-US" sz="1100" dirty="0" err="1"/>
              <a:t>pyetjeve</a:t>
            </a:r>
            <a:r>
              <a:rPr lang="en-US" sz="1100" dirty="0"/>
              <a:t> </a:t>
            </a:r>
            <a:r>
              <a:rPr lang="en-US" sz="1100" dirty="0" err="1"/>
              <a:t>që</a:t>
            </a:r>
            <a:r>
              <a:rPr lang="en-US" sz="1100" dirty="0"/>
              <a:t> </a:t>
            </a:r>
            <a:r>
              <a:rPr lang="en-US" sz="1100" dirty="0" err="1" smtClean="0"/>
              <a:t>parashtrohen</a:t>
            </a:r>
            <a:r>
              <a:rPr lang="en-US" sz="1100" dirty="0" smtClean="0"/>
              <a:t>;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200" b="1" dirty="0" smtClean="0"/>
              <a:t>I </a:t>
            </a:r>
            <a:r>
              <a:rPr lang="en-US" sz="1200" b="1" dirty="0" err="1"/>
              <a:t>përshtatur</a:t>
            </a:r>
            <a:r>
              <a:rPr lang="en-US" sz="1200" b="1" dirty="0"/>
              <a:t> me </a:t>
            </a:r>
            <a:r>
              <a:rPr lang="en-US" sz="1200" b="1" dirty="0" err="1"/>
              <a:t>rrethanat</a:t>
            </a:r>
            <a:r>
              <a:rPr lang="en-US" sz="1200" b="1" dirty="0"/>
              <a:t> </a:t>
            </a:r>
            <a:r>
              <a:rPr lang="en-US" sz="1100" dirty="0"/>
              <a:t>– </a:t>
            </a:r>
            <a:r>
              <a:rPr lang="en-US" sz="1100" dirty="0" err="1"/>
              <a:t>metoda</a:t>
            </a:r>
            <a:r>
              <a:rPr lang="en-US" sz="1100" dirty="0"/>
              <a:t> e </a:t>
            </a:r>
            <a:r>
              <a:rPr lang="en-US" sz="1100" dirty="0" err="1"/>
              <a:t>përzgjedhur</a:t>
            </a:r>
            <a:r>
              <a:rPr lang="en-US" sz="1100" dirty="0"/>
              <a:t> e </a:t>
            </a:r>
            <a:r>
              <a:rPr lang="en-US" sz="1100" dirty="0" err="1"/>
              <a:t>angazhimit</a:t>
            </a:r>
            <a:r>
              <a:rPr lang="en-US" sz="1100" dirty="0"/>
              <a:t> </a:t>
            </a:r>
            <a:r>
              <a:rPr lang="en-US" sz="1100" dirty="0" err="1"/>
              <a:t>duhet</a:t>
            </a:r>
            <a:r>
              <a:rPr lang="en-US" sz="1100" dirty="0"/>
              <a:t> </a:t>
            </a:r>
            <a:r>
              <a:rPr lang="en-US" sz="1100" dirty="0" err="1"/>
              <a:t>të</a:t>
            </a:r>
            <a:r>
              <a:rPr lang="en-US" sz="1100" dirty="0"/>
              <a:t> </a:t>
            </a:r>
            <a:r>
              <a:rPr lang="en-US" sz="1100" dirty="0" err="1"/>
              <a:t>jetë</a:t>
            </a:r>
            <a:r>
              <a:rPr lang="en-US" sz="1100" dirty="0"/>
              <a:t> </a:t>
            </a:r>
            <a:r>
              <a:rPr lang="en-US" sz="1100" dirty="0" smtClean="0"/>
              <a:t>e </a:t>
            </a:r>
            <a:r>
              <a:rPr lang="en-US" sz="1100" dirty="0" err="1" smtClean="0"/>
              <a:t>përshtatshme</a:t>
            </a:r>
            <a:r>
              <a:rPr lang="en-US" sz="1100" dirty="0" smtClean="0"/>
              <a:t>;</a:t>
            </a:r>
            <a:endParaRPr lang="en-US" sz="1100" dirty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200" b="1" dirty="0"/>
              <a:t>I </a:t>
            </a:r>
            <a:r>
              <a:rPr lang="en-US" sz="1200" b="1" dirty="0" err="1"/>
              <a:t>përshtatshëm</a:t>
            </a:r>
            <a:r>
              <a:rPr lang="en-US" sz="1200" b="1" dirty="0"/>
              <a:t> </a:t>
            </a:r>
            <a:r>
              <a:rPr lang="en-US" sz="1200" b="1" dirty="0" err="1"/>
              <a:t>në</a:t>
            </a:r>
            <a:r>
              <a:rPr lang="en-US" sz="1200" b="1" dirty="0"/>
              <a:t> </a:t>
            </a:r>
            <a:r>
              <a:rPr lang="en-US" sz="1200" b="1" dirty="0" err="1"/>
              <a:t>kohë</a:t>
            </a:r>
            <a:r>
              <a:rPr lang="en-US" sz="1200" b="1" dirty="0"/>
              <a:t> </a:t>
            </a:r>
            <a:r>
              <a:rPr lang="en-US" sz="1100" dirty="0"/>
              <a:t>– </a:t>
            </a:r>
            <a:r>
              <a:rPr lang="en-US" sz="1100" dirty="0" err="1"/>
              <a:t>duhet</a:t>
            </a:r>
            <a:r>
              <a:rPr lang="en-US" sz="1100" dirty="0"/>
              <a:t> </a:t>
            </a:r>
            <a:r>
              <a:rPr lang="en-US" sz="1100" dirty="0" err="1"/>
              <a:t>të</a:t>
            </a:r>
            <a:r>
              <a:rPr lang="en-US" sz="1100" dirty="0"/>
              <a:t> </a:t>
            </a:r>
            <a:r>
              <a:rPr lang="en-US" sz="1100" dirty="0" err="1"/>
              <a:t>sigurohet</a:t>
            </a:r>
            <a:r>
              <a:rPr lang="en-US" sz="1100" dirty="0"/>
              <a:t> </a:t>
            </a:r>
            <a:r>
              <a:rPr lang="en-US" sz="1100" dirty="0" err="1"/>
              <a:t>kohë</a:t>
            </a:r>
            <a:r>
              <a:rPr lang="en-US" sz="1100" dirty="0"/>
              <a:t> e </a:t>
            </a:r>
            <a:r>
              <a:rPr lang="en-US" sz="1100" dirty="0" err="1"/>
              <a:t>mjaftueshme</a:t>
            </a:r>
            <a:r>
              <a:rPr lang="en-US" sz="1100" dirty="0"/>
              <a:t> </a:t>
            </a:r>
            <a:r>
              <a:rPr lang="en-US" sz="1100" dirty="0" err="1"/>
              <a:t>për</a:t>
            </a:r>
            <a:r>
              <a:rPr lang="en-US" sz="1100" dirty="0"/>
              <a:t> </a:t>
            </a:r>
            <a:r>
              <a:rPr lang="en-US" sz="1100" dirty="0" err="1"/>
              <a:t>pjesëmarrjen</a:t>
            </a:r>
            <a:r>
              <a:rPr lang="en-US" sz="1100" dirty="0"/>
              <a:t> e </a:t>
            </a:r>
            <a:r>
              <a:rPr lang="en-US" sz="1100" dirty="0" err="1" smtClean="0"/>
              <a:t>njerëzve</a:t>
            </a:r>
            <a:r>
              <a:rPr lang="en-US" sz="1100" dirty="0" smtClean="0"/>
              <a:t>;</a:t>
            </a:r>
            <a:endParaRPr lang="it-IT" sz="1100" dirty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200" b="1" dirty="0"/>
              <a:t>I </a:t>
            </a:r>
            <a:r>
              <a:rPr lang="en-US" sz="1200" b="1" dirty="0" err="1"/>
              <a:t>qasshëm</a:t>
            </a:r>
            <a:r>
              <a:rPr lang="en-US" sz="1200" b="1" dirty="0"/>
              <a:t> </a:t>
            </a:r>
            <a:r>
              <a:rPr lang="en-US" sz="1100" dirty="0"/>
              <a:t>– </a:t>
            </a:r>
            <a:r>
              <a:rPr lang="en-US" sz="1100" dirty="0" err="1"/>
              <a:t>elementë</a:t>
            </a:r>
            <a:r>
              <a:rPr lang="en-US" sz="1100" dirty="0"/>
              <a:t> </a:t>
            </a:r>
            <a:r>
              <a:rPr lang="en-US" sz="1100" dirty="0" err="1"/>
              <a:t>si</a:t>
            </a:r>
            <a:r>
              <a:rPr lang="en-US" sz="1100" dirty="0"/>
              <a:t> </a:t>
            </a:r>
            <a:r>
              <a:rPr lang="en-US" sz="1100" dirty="0" err="1"/>
              <a:t>informacioni</a:t>
            </a:r>
            <a:r>
              <a:rPr lang="en-US" sz="1100" dirty="0"/>
              <a:t> </a:t>
            </a:r>
            <a:r>
              <a:rPr lang="en-US" sz="1100" dirty="0" err="1"/>
              <a:t>i</a:t>
            </a:r>
            <a:r>
              <a:rPr lang="en-US" sz="1100" dirty="0"/>
              <a:t> </a:t>
            </a:r>
            <a:r>
              <a:rPr lang="en-US" sz="1100" dirty="0" err="1"/>
              <a:t>paraqitur</a:t>
            </a:r>
            <a:r>
              <a:rPr lang="en-US" sz="1100" dirty="0"/>
              <a:t>, </a:t>
            </a:r>
            <a:r>
              <a:rPr lang="en-US" sz="1100" dirty="0" err="1"/>
              <a:t>vendndodhjet</a:t>
            </a:r>
            <a:r>
              <a:rPr lang="en-US" sz="1100" dirty="0"/>
              <a:t>, </a:t>
            </a:r>
            <a:r>
              <a:rPr lang="en-US" sz="1100" dirty="0" err="1"/>
              <a:t>oraret</a:t>
            </a:r>
            <a:r>
              <a:rPr lang="en-US" sz="1100" dirty="0"/>
              <a:t>, </a:t>
            </a:r>
            <a:r>
              <a:rPr lang="en-US" sz="1100" dirty="0" err="1"/>
              <a:t>teknikat</a:t>
            </a:r>
            <a:r>
              <a:rPr lang="en-US" sz="1100" dirty="0"/>
              <a:t> e </a:t>
            </a:r>
            <a:r>
              <a:rPr lang="en-US" sz="1100" dirty="0" err="1"/>
              <a:t>lehtësimit</a:t>
            </a:r>
            <a:r>
              <a:rPr lang="en-US" sz="1100" dirty="0"/>
              <a:t> </a:t>
            </a:r>
            <a:r>
              <a:rPr lang="en-US" sz="1100" dirty="0" err="1" smtClean="0"/>
              <a:t>të</a:t>
            </a:r>
            <a:r>
              <a:rPr lang="en-US" sz="1100" dirty="0" smtClean="0"/>
              <a:t> </a:t>
            </a:r>
            <a:r>
              <a:rPr lang="en-US" sz="1100" dirty="0" err="1" smtClean="0"/>
              <a:t>përdorura</a:t>
            </a:r>
            <a:r>
              <a:rPr lang="en-US" sz="1100" dirty="0" smtClean="0"/>
              <a:t> </a:t>
            </a:r>
            <a:r>
              <a:rPr lang="en-US" sz="1100" dirty="0" err="1"/>
              <a:t>etj</a:t>
            </a:r>
            <a:r>
              <a:rPr lang="en-US" sz="1100" dirty="0"/>
              <a:t>., </a:t>
            </a:r>
            <a:r>
              <a:rPr lang="en-US" sz="1100" dirty="0" err="1"/>
              <a:t>duhet</a:t>
            </a:r>
            <a:r>
              <a:rPr lang="en-US" sz="1100" dirty="0"/>
              <a:t> </a:t>
            </a:r>
            <a:r>
              <a:rPr lang="en-US" sz="1100" dirty="0" err="1"/>
              <a:t>të</a:t>
            </a:r>
            <a:r>
              <a:rPr lang="en-US" sz="1100" dirty="0"/>
              <a:t> </a:t>
            </a:r>
            <a:r>
              <a:rPr lang="en-US" sz="1100" dirty="0" err="1"/>
              <a:t>jenë</a:t>
            </a:r>
            <a:r>
              <a:rPr lang="en-US" sz="1100" dirty="0"/>
              <a:t> </a:t>
            </a:r>
            <a:r>
              <a:rPr lang="en-US" sz="1100" dirty="0" err="1"/>
              <a:t>të</a:t>
            </a:r>
            <a:r>
              <a:rPr lang="en-US" sz="1100" dirty="0"/>
              <a:t> </a:t>
            </a:r>
            <a:r>
              <a:rPr lang="en-US" sz="1100" dirty="0" err="1"/>
              <a:t>aksesueshme</a:t>
            </a:r>
            <a:r>
              <a:rPr lang="en-US" sz="1100" dirty="0"/>
              <a:t> </a:t>
            </a:r>
            <a:r>
              <a:rPr lang="en-US" sz="1100" dirty="0" err="1"/>
              <a:t>për</a:t>
            </a:r>
            <a:r>
              <a:rPr lang="en-US" sz="1100" dirty="0"/>
              <a:t> </a:t>
            </a:r>
            <a:r>
              <a:rPr lang="en-US" sz="1100" dirty="0" err="1"/>
              <a:t>të</a:t>
            </a:r>
            <a:r>
              <a:rPr lang="en-US" sz="1100" dirty="0"/>
              <a:t> </a:t>
            </a:r>
            <a:r>
              <a:rPr lang="en-US" sz="1100" dirty="0" err="1"/>
              <a:t>gjithë</a:t>
            </a:r>
            <a:r>
              <a:rPr lang="en-US" sz="1100" dirty="0"/>
              <a:t> </a:t>
            </a:r>
            <a:r>
              <a:rPr lang="en-US" sz="1100" dirty="0" err="1"/>
              <a:t>ata</a:t>
            </a:r>
            <a:r>
              <a:rPr lang="en-US" sz="1100" dirty="0"/>
              <a:t> </a:t>
            </a:r>
            <a:r>
              <a:rPr lang="en-US" sz="1100" dirty="0" err="1"/>
              <a:t>që</a:t>
            </a:r>
            <a:r>
              <a:rPr lang="en-US" sz="1100" dirty="0"/>
              <a:t> </a:t>
            </a:r>
            <a:r>
              <a:rPr lang="en-US" sz="1100" dirty="0" err="1"/>
              <a:t>dëshironi</a:t>
            </a:r>
            <a:r>
              <a:rPr lang="en-US" sz="1100" dirty="0"/>
              <a:t> </a:t>
            </a:r>
            <a:r>
              <a:rPr lang="en-US" sz="1100" dirty="0" err="1"/>
              <a:t>të</a:t>
            </a:r>
            <a:r>
              <a:rPr lang="en-US" sz="1100" dirty="0"/>
              <a:t> </a:t>
            </a:r>
            <a:r>
              <a:rPr lang="en-US" sz="1100" dirty="0" err="1"/>
              <a:t>përfshihen</a:t>
            </a:r>
            <a:r>
              <a:rPr lang="en-US" sz="1100" dirty="0"/>
              <a:t>;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200" b="1" dirty="0"/>
              <a:t>Transparent</a:t>
            </a:r>
            <a:r>
              <a:rPr lang="en-US" sz="1100" b="1" dirty="0"/>
              <a:t> </a:t>
            </a:r>
            <a:r>
              <a:rPr lang="en-US" sz="1100" dirty="0"/>
              <a:t>– </a:t>
            </a:r>
            <a:r>
              <a:rPr lang="en-US" sz="1100" dirty="0" err="1"/>
              <a:t>ofron</a:t>
            </a:r>
            <a:r>
              <a:rPr lang="en-US" sz="1100" dirty="0"/>
              <a:t> </a:t>
            </a:r>
            <a:r>
              <a:rPr lang="en-US" sz="1100" dirty="0" err="1"/>
              <a:t>informacion</a:t>
            </a:r>
            <a:r>
              <a:rPr lang="en-US" sz="1100" dirty="0"/>
              <a:t> </a:t>
            </a:r>
            <a:r>
              <a:rPr lang="en-US" sz="1100" dirty="0" err="1"/>
              <a:t>të</a:t>
            </a:r>
            <a:r>
              <a:rPr lang="en-US" sz="1100" dirty="0"/>
              <a:t> </a:t>
            </a:r>
            <a:r>
              <a:rPr lang="en-US" sz="1100" dirty="0" err="1"/>
              <a:t>qartë</a:t>
            </a:r>
            <a:r>
              <a:rPr lang="en-US" sz="1100" dirty="0"/>
              <a:t> </a:t>
            </a:r>
            <a:r>
              <a:rPr lang="en-US" sz="1100" dirty="0" err="1"/>
              <a:t>dhe</a:t>
            </a:r>
            <a:r>
              <a:rPr lang="en-US" sz="1100" dirty="0"/>
              <a:t> </a:t>
            </a:r>
            <a:r>
              <a:rPr lang="en-US" sz="1100" dirty="0" err="1"/>
              <a:t>të</a:t>
            </a:r>
            <a:r>
              <a:rPr lang="en-US" sz="1100" dirty="0"/>
              <a:t> </a:t>
            </a:r>
            <a:r>
              <a:rPr lang="en-US" sz="1100" dirty="0" err="1"/>
              <a:t>aksesueshëm</a:t>
            </a:r>
            <a:r>
              <a:rPr lang="en-US" sz="1100" dirty="0"/>
              <a:t> </a:t>
            </a:r>
            <a:r>
              <a:rPr lang="en-US" sz="1100" dirty="0" err="1"/>
              <a:t>publikisht</a:t>
            </a:r>
            <a:r>
              <a:rPr lang="en-US" sz="1100" dirty="0"/>
              <a:t> </a:t>
            </a:r>
            <a:r>
              <a:rPr lang="en-US" sz="1100" dirty="0" err="1"/>
              <a:t>për</a:t>
            </a:r>
            <a:r>
              <a:rPr lang="en-US" sz="1100" dirty="0"/>
              <a:t> </a:t>
            </a:r>
            <a:r>
              <a:rPr lang="en-US" sz="1100" dirty="0" err="1"/>
              <a:t>aspekte</a:t>
            </a:r>
            <a:r>
              <a:rPr lang="en-US" sz="1100" dirty="0"/>
              <a:t> </a:t>
            </a:r>
            <a:r>
              <a:rPr lang="en-US" sz="1100" dirty="0" err="1"/>
              <a:t>të</a:t>
            </a:r>
            <a:r>
              <a:rPr lang="en-US" sz="1100" dirty="0"/>
              <a:t> </a:t>
            </a:r>
            <a:r>
              <a:rPr lang="en-US" sz="1100" dirty="0" err="1" smtClean="0"/>
              <a:t>tilla</a:t>
            </a:r>
            <a:r>
              <a:rPr lang="en-US" sz="1100" dirty="0" smtClean="0"/>
              <a:t> </a:t>
            </a:r>
            <a:r>
              <a:rPr lang="es-ES" sz="1100" dirty="0" smtClean="0"/>
              <a:t>si</a:t>
            </a:r>
            <a:r>
              <a:rPr lang="es-ES" sz="1100" dirty="0"/>
              <a:t>: </a:t>
            </a:r>
            <a:r>
              <a:rPr lang="es-ES" sz="1100" dirty="0" err="1"/>
              <a:t>kush</a:t>
            </a:r>
            <a:r>
              <a:rPr lang="es-ES" sz="1100" dirty="0"/>
              <a:t> e </a:t>
            </a:r>
            <a:r>
              <a:rPr lang="es-ES" sz="1100" dirty="0" err="1"/>
              <a:t>ka</a:t>
            </a:r>
            <a:r>
              <a:rPr lang="es-ES" sz="1100" dirty="0"/>
              <a:t> </a:t>
            </a:r>
            <a:r>
              <a:rPr lang="es-ES" sz="1100" dirty="0" err="1"/>
              <a:t>porositur</a:t>
            </a:r>
            <a:r>
              <a:rPr lang="es-ES" sz="1100" dirty="0"/>
              <a:t> </a:t>
            </a:r>
            <a:r>
              <a:rPr lang="es-ES" sz="1100" dirty="0" err="1"/>
              <a:t>dhe</a:t>
            </a:r>
            <a:r>
              <a:rPr lang="es-ES" sz="1100" dirty="0"/>
              <a:t> </a:t>
            </a:r>
            <a:r>
              <a:rPr lang="es-ES" sz="1100" dirty="0" err="1"/>
              <a:t>financuar</a:t>
            </a:r>
            <a:r>
              <a:rPr lang="es-ES" sz="1100" dirty="0"/>
              <a:t> </a:t>
            </a:r>
            <a:r>
              <a:rPr lang="es-ES" sz="1100" dirty="0" err="1"/>
              <a:t>këtë</a:t>
            </a:r>
            <a:r>
              <a:rPr lang="es-ES" sz="1100" dirty="0"/>
              <a:t> </a:t>
            </a:r>
            <a:r>
              <a:rPr lang="es-ES" sz="1100" dirty="0" err="1"/>
              <a:t>mundësi</a:t>
            </a:r>
            <a:r>
              <a:rPr lang="es-ES" sz="1100" dirty="0"/>
              <a:t> </a:t>
            </a:r>
            <a:r>
              <a:rPr lang="es-ES" sz="1100" dirty="0" err="1"/>
              <a:t>për</a:t>
            </a:r>
            <a:r>
              <a:rPr lang="es-ES" sz="1100" dirty="0"/>
              <a:t> </a:t>
            </a:r>
            <a:r>
              <a:rPr lang="es-ES" sz="1100" dirty="0" err="1"/>
              <a:t>angazhim</a:t>
            </a:r>
            <a:r>
              <a:rPr lang="es-ES" sz="1100" dirty="0"/>
              <a:t>, </a:t>
            </a:r>
            <a:r>
              <a:rPr lang="es-ES" sz="1100" dirty="0" err="1"/>
              <a:t>çfarë</a:t>
            </a:r>
            <a:r>
              <a:rPr lang="es-ES" sz="1100" dirty="0"/>
              <a:t> </a:t>
            </a:r>
            <a:r>
              <a:rPr lang="es-ES" sz="1100" dirty="0" err="1"/>
              <a:t>informacioni</a:t>
            </a:r>
            <a:r>
              <a:rPr lang="es-ES" sz="1100" dirty="0"/>
              <a:t> u </a:t>
            </a:r>
            <a:r>
              <a:rPr lang="es-ES" sz="1100" dirty="0" err="1" smtClean="0"/>
              <a:t>jepet</a:t>
            </a:r>
            <a:r>
              <a:rPr lang="es-ES" sz="1100" dirty="0" smtClean="0"/>
              <a:t> </a:t>
            </a:r>
            <a:r>
              <a:rPr lang="en-US" sz="1100" dirty="0" err="1" smtClean="0"/>
              <a:t>pjesëmarrësve</a:t>
            </a:r>
            <a:r>
              <a:rPr lang="en-US" sz="1100" dirty="0" smtClean="0"/>
              <a:t> </a:t>
            </a:r>
            <a:r>
              <a:rPr lang="en-US" sz="1100" dirty="0"/>
              <a:t>(</a:t>
            </a:r>
            <a:r>
              <a:rPr lang="en-US" sz="1100" dirty="0" err="1"/>
              <a:t>nëse</a:t>
            </a:r>
            <a:r>
              <a:rPr lang="en-US" sz="1100" dirty="0"/>
              <a:t> u </a:t>
            </a:r>
            <a:r>
              <a:rPr lang="en-US" sz="1100" dirty="0" err="1"/>
              <a:t>jepet</a:t>
            </a:r>
            <a:r>
              <a:rPr lang="en-US" sz="1100" dirty="0"/>
              <a:t>), </a:t>
            </a:r>
            <a:r>
              <a:rPr lang="en-US" sz="1100" dirty="0" err="1"/>
              <a:t>si</a:t>
            </a:r>
            <a:r>
              <a:rPr lang="en-US" sz="1100" dirty="0"/>
              <a:t> </a:t>
            </a:r>
            <a:r>
              <a:rPr lang="en-US" sz="1100" dirty="0" err="1"/>
              <a:t>raportohen</a:t>
            </a:r>
            <a:r>
              <a:rPr lang="en-US" sz="1100" dirty="0"/>
              <a:t> </a:t>
            </a:r>
            <a:r>
              <a:rPr lang="en-US" sz="1100" dirty="0" err="1"/>
              <a:t>mendimet</a:t>
            </a:r>
            <a:r>
              <a:rPr lang="en-US" sz="1100" dirty="0"/>
              <a:t> e </a:t>
            </a:r>
            <a:r>
              <a:rPr lang="en-US" sz="1100" dirty="0" err="1"/>
              <a:t>njerëzve</a:t>
            </a:r>
            <a:r>
              <a:rPr lang="en-US" sz="1100" dirty="0"/>
              <a:t> </a:t>
            </a:r>
            <a:r>
              <a:rPr lang="en-US" sz="1100" dirty="0" err="1"/>
              <a:t>dhe</a:t>
            </a:r>
            <a:r>
              <a:rPr lang="en-US" sz="1100" dirty="0"/>
              <a:t> </a:t>
            </a:r>
            <a:r>
              <a:rPr lang="en-US" sz="1100" dirty="0" err="1"/>
              <a:t>çfarë</a:t>
            </a:r>
            <a:r>
              <a:rPr lang="en-US" sz="1100" dirty="0"/>
              <a:t> </a:t>
            </a:r>
            <a:r>
              <a:rPr lang="en-US" sz="1100" dirty="0" err="1"/>
              <a:t>kanë</a:t>
            </a:r>
            <a:r>
              <a:rPr lang="en-US" sz="1100" dirty="0"/>
              <a:t> </a:t>
            </a:r>
            <a:r>
              <a:rPr lang="en-US" sz="1100" dirty="0" err="1"/>
              <a:t>thënë</a:t>
            </a:r>
            <a:r>
              <a:rPr lang="en-US" sz="1100" dirty="0"/>
              <a:t> </a:t>
            </a:r>
            <a:r>
              <a:rPr lang="en-US" sz="1100" dirty="0" err="1" smtClean="0"/>
              <a:t>ata</a:t>
            </a:r>
            <a:r>
              <a:rPr lang="en-US" sz="1100" dirty="0" smtClean="0"/>
              <a:t>, </a:t>
            </a:r>
            <a:r>
              <a:rPr lang="en-US" sz="1100" dirty="0" err="1" smtClean="0"/>
              <a:t>etj</a:t>
            </a:r>
            <a:r>
              <a:rPr lang="en-US" sz="1100" dirty="0" smtClean="0"/>
              <a:t>;</a:t>
            </a:r>
            <a:endParaRPr lang="en-US" sz="1100" dirty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200" b="1" dirty="0"/>
              <a:t>I </a:t>
            </a:r>
            <a:r>
              <a:rPr lang="en-US" sz="1200" b="1" dirty="0" err="1"/>
              <a:t>kompletuar</a:t>
            </a:r>
            <a:r>
              <a:rPr lang="en-US" sz="1200" b="1" dirty="0"/>
              <a:t> </a:t>
            </a:r>
            <a:r>
              <a:rPr lang="en-US" sz="1100" dirty="0" smtClean="0"/>
              <a:t>– </a:t>
            </a:r>
            <a:r>
              <a:rPr lang="en-US" sz="1100" dirty="0" err="1" smtClean="0"/>
              <a:t>duhet</a:t>
            </a:r>
            <a:r>
              <a:rPr lang="en-US" sz="1100" dirty="0" smtClean="0"/>
              <a:t> </a:t>
            </a:r>
            <a:r>
              <a:rPr lang="en-US" sz="1100" dirty="0" err="1" smtClean="0"/>
              <a:t>të</a:t>
            </a:r>
            <a:r>
              <a:rPr lang="en-US" sz="1100" dirty="0" smtClean="0"/>
              <a:t> </a:t>
            </a:r>
            <a:r>
              <a:rPr lang="en-US" sz="1100" dirty="0" err="1"/>
              <a:t>mbyllet</a:t>
            </a:r>
            <a:r>
              <a:rPr lang="en-US" sz="1100" dirty="0"/>
              <a:t> </a:t>
            </a:r>
            <a:r>
              <a:rPr lang="en-US" sz="1100" dirty="0" err="1"/>
              <a:t>rrethi</a:t>
            </a:r>
            <a:r>
              <a:rPr lang="en-US" sz="1100" dirty="0"/>
              <a:t> </a:t>
            </a:r>
            <a:r>
              <a:rPr lang="en-US" sz="1100" dirty="0" err="1"/>
              <a:t>i</a:t>
            </a:r>
            <a:r>
              <a:rPr lang="en-US" sz="1100" dirty="0"/>
              <a:t> feedback-</a:t>
            </a:r>
            <a:r>
              <a:rPr lang="en-US" sz="1100" dirty="0" err="1"/>
              <a:t>ut</a:t>
            </a:r>
            <a:r>
              <a:rPr lang="en-US" sz="1100" dirty="0"/>
              <a:t> me </a:t>
            </a:r>
            <a:r>
              <a:rPr lang="en-US" sz="1100" dirty="0" err="1"/>
              <a:t>ata</a:t>
            </a:r>
            <a:r>
              <a:rPr lang="en-US" sz="1100" dirty="0"/>
              <a:t> </a:t>
            </a:r>
            <a:r>
              <a:rPr lang="en-US" sz="1100" dirty="0" err="1"/>
              <a:t>që</a:t>
            </a:r>
            <a:r>
              <a:rPr lang="en-US" sz="1100" dirty="0"/>
              <a:t> </a:t>
            </a:r>
            <a:r>
              <a:rPr lang="en-US" sz="1100" dirty="0" err="1" smtClean="0"/>
              <a:t>kanë</a:t>
            </a:r>
            <a:r>
              <a:rPr lang="en-US" sz="1100" dirty="0" smtClean="0"/>
              <a:t> </a:t>
            </a:r>
            <a:r>
              <a:rPr lang="en-US" sz="1100" dirty="0" err="1" smtClean="0"/>
              <a:t>marrë</a:t>
            </a:r>
            <a:r>
              <a:rPr lang="en-US" sz="1100" dirty="0" smtClean="0"/>
              <a:t> </a:t>
            </a:r>
            <a:r>
              <a:rPr lang="en-US" sz="1100" dirty="0" err="1"/>
              <a:t>pjesë</a:t>
            </a:r>
            <a:r>
              <a:rPr lang="en-US" sz="1100" dirty="0"/>
              <a:t> </a:t>
            </a:r>
            <a:r>
              <a:rPr lang="en-US" sz="1100" dirty="0" err="1"/>
              <a:t>në</a:t>
            </a:r>
            <a:r>
              <a:rPr lang="en-US" sz="1100" dirty="0"/>
              <a:t> </a:t>
            </a:r>
            <a:r>
              <a:rPr lang="en-US" sz="1100" dirty="0" err="1"/>
              <a:t>proces</a:t>
            </a:r>
            <a:r>
              <a:rPr lang="en-US" sz="1100" dirty="0"/>
              <a:t>, </a:t>
            </a:r>
            <a:r>
              <a:rPr lang="en-US" sz="1100" dirty="0" err="1"/>
              <a:t>në</a:t>
            </a:r>
            <a:r>
              <a:rPr lang="en-US" sz="1100" dirty="0"/>
              <a:t> </a:t>
            </a:r>
            <a:r>
              <a:rPr lang="en-US" sz="1100" dirty="0" err="1"/>
              <a:t>mënyrë</a:t>
            </a:r>
            <a:r>
              <a:rPr lang="en-US" sz="1100" dirty="0"/>
              <a:t> </a:t>
            </a:r>
            <a:r>
              <a:rPr lang="en-US" sz="1100" dirty="0" err="1"/>
              <a:t>që</a:t>
            </a:r>
            <a:r>
              <a:rPr lang="en-US" sz="1100" dirty="0"/>
              <a:t> </a:t>
            </a:r>
            <a:r>
              <a:rPr lang="en-US" sz="1100" dirty="0" err="1"/>
              <a:t>ata</a:t>
            </a:r>
            <a:r>
              <a:rPr lang="en-US" sz="1100" dirty="0"/>
              <a:t> </a:t>
            </a:r>
            <a:r>
              <a:rPr lang="en-US" sz="1100" dirty="0" err="1"/>
              <a:t>të</a:t>
            </a:r>
            <a:r>
              <a:rPr lang="en-US" sz="1100" dirty="0"/>
              <a:t> </a:t>
            </a:r>
            <a:r>
              <a:rPr lang="en-US" sz="1100" dirty="0" err="1"/>
              <a:t>dinë</a:t>
            </a:r>
            <a:r>
              <a:rPr lang="en-US" sz="1100" dirty="0"/>
              <a:t> se </a:t>
            </a:r>
            <a:r>
              <a:rPr lang="en-US" sz="1100" dirty="0" err="1"/>
              <a:t>si</a:t>
            </a:r>
            <a:r>
              <a:rPr lang="en-US" sz="1100" dirty="0"/>
              <a:t> </a:t>
            </a:r>
            <a:r>
              <a:rPr lang="en-US" sz="1100" dirty="0" err="1"/>
              <a:t>mendimet</a:t>
            </a:r>
            <a:r>
              <a:rPr lang="en-US" sz="1100" dirty="0"/>
              <a:t> e </a:t>
            </a:r>
            <a:r>
              <a:rPr lang="en-US" sz="1100" dirty="0" err="1"/>
              <a:t>tyre</a:t>
            </a:r>
            <a:r>
              <a:rPr lang="en-US" sz="1100" dirty="0"/>
              <a:t> </a:t>
            </a:r>
            <a:r>
              <a:rPr lang="en-US" sz="1100" dirty="0" err="1"/>
              <a:t>kanë</a:t>
            </a:r>
            <a:r>
              <a:rPr lang="en-US" sz="1100" dirty="0"/>
              <a:t> </a:t>
            </a:r>
            <a:r>
              <a:rPr lang="en-US" sz="1100" dirty="0" err="1"/>
              <a:t>ndihmuar</a:t>
            </a:r>
            <a:r>
              <a:rPr lang="en-US" sz="1100" dirty="0"/>
              <a:t> </a:t>
            </a:r>
            <a:r>
              <a:rPr lang="en-US" sz="1100" dirty="0" err="1" smtClean="0"/>
              <a:t>në</a:t>
            </a:r>
            <a:r>
              <a:rPr lang="en-US" sz="1100" dirty="0" smtClean="0"/>
              <a:t> </a:t>
            </a:r>
            <a:r>
              <a:rPr lang="it-IT" sz="1100" dirty="0" smtClean="0"/>
              <a:t>informimin </a:t>
            </a:r>
            <a:r>
              <a:rPr lang="it-IT" sz="1100" dirty="0"/>
              <a:t>apo formësimin e punës së parlamentit.</a:t>
            </a:r>
            <a:endParaRPr lang="en-US" sz="1100" dirty="0" smtClean="0"/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171310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51798"/>
          <a:stretch/>
        </p:blipFill>
        <p:spPr>
          <a:xfrm>
            <a:off x="-1057" y="-6619"/>
            <a:ext cx="12193057" cy="15162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MUNDËSI PËR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ANGAZHIM &amp; MUNDËSIMI I  ANGAZHIMIT</a:t>
            </a:r>
            <a:endParaRPr lang="sq-AL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q-AL" dirty="0" smtClean="0"/>
              <a:t>Mundësi për </a:t>
            </a:r>
            <a:r>
              <a:rPr lang="sq-AL" dirty="0" err="1" smtClean="0"/>
              <a:t>ang</a:t>
            </a:r>
            <a:r>
              <a:rPr lang="en-US" dirty="0" smtClean="0"/>
              <a:t>a</a:t>
            </a:r>
            <a:r>
              <a:rPr lang="sq-AL" dirty="0" err="1" smtClean="0"/>
              <a:t>zhim</a:t>
            </a:r>
            <a:endParaRPr lang="sq-A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Disa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 smtClean="0"/>
              <a:t>mundësitë</a:t>
            </a:r>
            <a:r>
              <a:rPr lang="en-US" dirty="0" smtClean="0"/>
              <a:t> e </a:t>
            </a:r>
            <a:r>
              <a:rPr lang="en-US" dirty="0" err="1" smtClean="0"/>
              <a:t>deritanishme</a:t>
            </a:r>
            <a:r>
              <a:rPr lang="en-US" dirty="0" smtClean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angazhim</a:t>
            </a:r>
            <a:r>
              <a:rPr lang="en-US" dirty="0"/>
              <a:t> </a:t>
            </a:r>
            <a:r>
              <a:rPr lang="en-US" dirty="0" err="1"/>
              <a:t>përfshijnë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 err="1"/>
              <a:t>Seancat</a:t>
            </a:r>
            <a:r>
              <a:rPr lang="en-US" b="1" dirty="0"/>
              <a:t> e </a:t>
            </a:r>
            <a:r>
              <a:rPr lang="en-US" b="1" dirty="0" err="1"/>
              <a:t>hapura</a:t>
            </a:r>
            <a:r>
              <a:rPr lang="en-US" dirty="0"/>
              <a:t>: </a:t>
            </a:r>
            <a:r>
              <a:rPr lang="en-US" dirty="0" err="1"/>
              <a:t>Qytetarët</a:t>
            </a:r>
            <a:r>
              <a:rPr lang="en-US" dirty="0"/>
              <a:t> </a:t>
            </a:r>
            <a:r>
              <a:rPr lang="en-US" dirty="0" err="1"/>
              <a:t>mund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marrin</a:t>
            </a:r>
            <a:r>
              <a:rPr lang="en-US" dirty="0"/>
              <a:t> </a:t>
            </a:r>
            <a:r>
              <a:rPr lang="en-US" dirty="0" err="1"/>
              <a:t>pjesë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vëzhgues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seancat</a:t>
            </a:r>
            <a:r>
              <a:rPr lang="en-US" dirty="0"/>
              <a:t> </a:t>
            </a:r>
            <a:r>
              <a:rPr lang="en-US" dirty="0" err="1"/>
              <a:t>plenare</a:t>
            </a:r>
            <a:r>
              <a:rPr lang="en-US" dirty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mbledhjet</a:t>
            </a:r>
            <a:r>
              <a:rPr lang="en-US" dirty="0" smtClean="0"/>
              <a:t> </a:t>
            </a:r>
            <a:r>
              <a:rPr lang="en-US" dirty="0"/>
              <a:t>e </a:t>
            </a:r>
            <a:r>
              <a:rPr lang="en-US" dirty="0" err="1"/>
              <a:t>komisioneve</a:t>
            </a:r>
            <a:r>
              <a:rPr lang="en-US" dirty="0"/>
              <a:t> </a:t>
            </a:r>
            <a:r>
              <a:rPr lang="en-US" dirty="0" err="1"/>
              <a:t>parlamentare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dirty="0" err="1"/>
              <a:t>Konsultimet</a:t>
            </a:r>
            <a:r>
              <a:rPr lang="en-US" b="1" dirty="0"/>
              <a:t> </a:t>
            </a:r>
            <a:r>
              <a:rPr lang="en-US" b="1" dirty="0" err="1"/>
              <a:t>publike</a:t>
            </a:r>
            <a:r>
              <a:rPr lang="en-US" dirty="0"/>
              <a:t>: Para </a:t>
            </a:r>
            <a:r>
              <a:rPr lang="en-US" dirty="0" err="1"/>
              <a:t>miratimit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ligjeve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rëndësishme</a:t>
            </a:r>
            <a:r>
              <a:rPr lang="en-US" dirty="0"/>
              <a:t>, </a:t>
            </a:r>
            <a:r>
              <a:rPr lang="en-US" dirty="0" err="1"/>
              <a:t>Kuvendi</a:t>
            </a:r>
            <a:r>
              <a:rPr lang="en-US" dirty="0"/>
              <a:t> </a:t>
            </a:r>
            <a:r>
              <a:rPr lang="en-US" dirty="0" err="1"/>
              <a:t>organizon</a:t>
            </a:r>
            <a:r>
              <a:rPr lang="en-US" dirty="0"/>
              <a:t> </a:t>
            </a:r>
            <a:r>
              <a:rPr lang="en-US" dirty="0" err="1" smtClean="0"/>
              <a:t>konsultime</a:t>
            </a:r>
            <a:r>
              <a:rPr lang="en-US" dirty="0" smtClean="0"/>
              <a:t> </a:t>
            </a:r>
            <a:r>
              <a:rPr lang="en-US" dirty="0" err="1" smtClean="0"/>
              <a:t>publike</a:t>
            </a:r>
            <a:r>
              <a:rPr lang="en-US" dirty="0" smtClean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mbledhur</a:t>
            </a:r>
            <a:r>
              <a:rPr lang="en-US" dirty="0"/>
              <a:t> </a:t>
            </a:r>
            <a:r>
              <a:rPr lang="en-US" dirty="0" err="1"/>
              <a:t>opinione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sugjerime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qytetarët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grupet</a:t>
            </a:r>
            <a:r>
              <a:rPr lang="en-US" dirty="0"/>
              <a:t> e </a:t>
            </a:r>
            <a:r>
              <a:rPr lang="en-US" dirty="0" err="1"/>
              <a:t>interesit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dirty="0" err="1"/>
              <a:t>Platforma</a:t>
            </a:r>
            <a:r>
              <a:rPr lang="en-US" b="1" dirty="0"/>
              <a:t> online</a:t>
            </a:r>
            <a:r>
              <a:rPr lang="en-US" dirty="0"/>
              <a:t>: </a:t>
            </a:r>
            <a:r>
              <a:rPr lang="en-US" dirty="0" err="1"/>
              <a:t>Përdorimi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platformave</a:t>
            </a:r>
            <a:r>
              <a:rPr lang="en-US" dirty="0"/>
              <a:t> </a:t>
            </a:r>
            <a:r>
              <a:rPr lang="en-US" dirty="0" err="1"/>
              <a:t>digjitale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lehtësuar</a:t>
            </a:r>
            <a:r>
              <a:rPr lang="en-US" dirty="0"/>
              <a:t> </a:t>
            </a:r>
            <a:r>
              <a:rPr lang="en-US" dirty="0" err="1"/>
              <a:t>komunikimin</a:t>
            </a:r>
            <a:r>
              <a:rPr lang="en-US" dirty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shkëmbimin</a:t>
            </a:r>
            <a:r>
              <a:rPr lang="en-US" dirty="0" smtClean="0"/>
              <a:t> </a:t>
            </a:r>
            <a:r>
              <a:rPr lang="en-US" dirty="0"/>
              <a:t>e </a:t>
            </a:r>
            <a:r>
              <a:rPr lang="en-US" dirty="0" err="1"/>
              <a:t>informacionit</a:t>
            </a:r>
            <a:r>
              <a:rPr lang="en-US" dirty="0"/>
              <a:t> me </a:t>
            </a:r>
            <a:r>
              <a:rPr lang="en-US" dirty="0" err="1"/>
              <a:t>publikun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Cfar</a:t>
            </a:r>
            <a:r>
              <a:rPr lang="sq-AL" dirty="0"/>
              <a:t>ë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 q</a:t>
            </a:r>
            <a:r>
              <a:rPr lang="sq-AL" dirty="0" smtClean="0"/>
              <a:t>ë</a:t>
            </a:r>
            <a:r>
              <a:rPr lang="en-US" dirty="0" smtClean="0"/>
              <a:t> t</a:t>
            </a:r>
            <a:r>
              <a:rPr lang="sq-AL" dirty="0"/>
              <a:t>ë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sq-AL" dirty="0" err="1" smtClean="0"/>
              <a:t>ësohet</a:t>
            </a:r>
            <a:r>
              <a:rPr lang="sq-AL" dirty="0" smtClean="0"/>
              <a:t> angazhimi?</a:t>
            </a:r>
            <a:endParaRPr lang="sq-AL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pPr algn="ctr"/>
            <a:r>
              <a:rPr lang="en-US" b="1" dirty="0" err="1" smtClean="0"/>
              <a:t>Logjistika</a:t>
            </a:r>
            <a:r>
              <a:rPr lang="en-US" b="1" dirty="0" smtClean="0"/>
              <a:t> </a:t>
            </a:r>
            <a:endParaRPr lang="en-US" dirty="0"/>
          </a:p>
          <a:p>
            <a:pPr algn="ctr"/>
            <a:r>
              <a:rPr lang="en-US" b="1" dirty="0" err="1"/>
              <a:t>Mbështetja</a:t>
            </a:r>
            <a:r>
              <a:rPr lang="en-US" b="1" dirty="0"/>
              <a:t> </a:t>
            </a:r>
            <a:endParaRPr lang="en-US" b="1" dirty="0" smtClean="0"/>
          </a:p>
          <a:p>
            <a:pPr algn="ctr"/>
            <a:r>
              <a:rPr lang="en-US" b="1" dirty="0" err="1" smtClean="0"/>
              <a:t>Përballueshmëria</a:t>
            </a:r>
            <a:endParaRPr lang="en-US" dirty="0"/>
          </a:p>
          <a:p>
            <a:pPr algn="ctr"/>
            <a:r>
              <a:rPr lang="en-US" b="1" dirty="0" err="1"/>
              <a:t>Përmbajtja</a:t>
            </a:r>
            <a:r>
              <a:rPr lang="en-US" b="1" dirty="0"/>
              <a:t> </a:t>
            </a:r>
            <a:endParaRPr lang="en-US" b="1" dirty="0" smtClean="0"/>
          </a:p>
          <a:p>
            <a:pPr algn="ctr"/>
            <a:r>
              <a:rPr lang="en-US" b="1" dirty="0" err="1" smtClean="0"/>
              <a:t>Formulimi</a:t>
            </a:r>
            <a:r>
              <a:rPr lang="en-US" b="1" dirty="0" smtClean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 smtClean="0"/>
              <a:t>çështjeve</a:t>
            </a:r>
            <a:endParaRPr lang="en-US" b="1" dirty="0" smtClean="0"/>
          </a:p>
          <a:p>
            <a:pPr algn="ctr"/>
            <a:r>
              <a:rPr lang="en-US" b="1" dirty="0" err="1" smtClean="0"/>
              <a:t>Dizajni</a:t>
            </a:r>
            <a:r>
              <a:rPr lang="en-US" b="1" dirty="0" smtClean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angazhimit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244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51798"/>
          <a:stretch/>
        </p:blipFill>
        <p:spPr>
          <a:xfrm>
            <a:off x="-1057" y="-6619"/>
            <a:ext cx="12193057" cy="15162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b="1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raktika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t</a:t>
            </a:r>
            <a:r>
              <a:rPr lang="sq-AL" b="1" dirty="0" smtClean="0">
                <a:solidFill>
                  <a:schemeClr val="accent1">
                    <a:lumMod val="50000"/>
                  </a:schemeClr>
                </a:solidFill>
              </a:rPr>
              <a:t>ë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reja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, t</a:t>
            </a:r>
            <a:r>
              <a:rPr lang="sq-AL" b="1" dirty="0" smtClean="0">
                <a:solidFill>
                  <a:schemeClr val="accent1">
                    <a:lumMod val="50000"/>
                  </a:schemeClr>
                </a:solidFill>
              </a:rPr>
              <a:t>ë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mira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PANELET QYTETARE </a:t>
            </a:r>
            <a:endParaRPr lang="sq-AL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246" y="1825625"/>
            <a:ext cx="11688023" cy="4433752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1400" dirty="0" smtClean="0"/>
              <a:t>17-19 </a:t>
            </a:r>
            <a:r>
              <a:rPr lang="en-US" sz="1400" dirty="0" err="1"/>
              <a:t>tetor</a:t>
            </a:r>
            <a:r>
              <a:rPr lang="en-US" sz="1400" dirty="0"/>
              <a:t> 2024, </a:t>
            </a:r>
            <a:r>
              <a:rPr lang="en-US" sz="1400" dirty="0" err="1"/>
              <a:t>Instituti</a:t>
            </a:r>
            <a:r>
              <a:rPr lang="en-US" sz="1400" dirty="0"/>
              <a:t> </a:t>
            </a:r>
            <a:r>
              <a:rPr lang="en-US" sz="1400" dirty="0" err="1"/>
              <a:t>për</a:t>
            </a:r>
            <a:r>
              <a:rPr lang="en-US" sz="1400" dirty="0"/>
              <a:t> </a:t>
            </a:r>
            <a:r>
              <a:rPr lang="en-US" sz="1400" dirty="0" err="1"/>
              <a:t>Demokraci</a:t>
            </a:r>
            <a:r>
              <a:rPr lang="en-US" sz="1400" dirty="0"/>
              <a:t> </a:t>
            </a:r>
            <a:r>
              <a:rPr lang="en-US" sz="1400" dirty="0" err="1"/>
              <a:t>dhe</a:t>
            </a:r>
            <a:r>
              <a:rPr lang="en-US" sz="1400" dirty="0"/>
              <a:t> </a:t>
            </a:r>
            <a:r>
              <a:rPr lang="en-US" sz="1400" dirty="0" err="1"/>
              <a:t>Ndërmjetësim</a:t>
            </a:r>
            <a:r>
              <a:rPr lang="en-US" sz="1400" dirty="0"/>
              <a:t> (IDM), </a:t>
            </a:r>
            <a:r>
              <a:rPr lang="en-US" sz="1400" dirty="0" err="1"/>
              <a:t>së</a:t>
            </a:r>
            <a:r>
              <a:rPr lang="en-US" sz="1400" dirty="0"/>
              <a:t> </a:t>
            </a:r>
            <a:r>
              <a:rPr lang="en-US" sz="1400" dirty="0" err="1"/>
              <a:t>bashku</a:t>
            </a:r>
            <a:r>
              <a:rPr lang="en-US" sz="1400" dirty="0"/>
              <a:t> me </a:t>
            </a:r>
            <a:r>
              <a:rPr lang="en-US" sz="1400" dirty="0" err="1" smtClean="0"/>
              <a:t>ekspertë</a:t>
            </a:r>
            <a:r>
              <a:rPr lang="en-US" sz="1400" dirty="0" smtClean="0"/>
              <a:t>  </a:t>
            </a:r>
            <a:r>
              <a:rPr lang="en-US" sz="1400" dirty="0" err="1" smtClean="0"/>
              <a:t>të</a:t>
            </a:r>
            <a:r>
              <a:rPr lang="en-US" sz="1400" dirty="0" smtClean="0"/>
              <a:t> </a:t>
            </a:r>
            <a:r>
              <a:rPr lang="en-US" sz="1400" dirty="0"/>
              <a:t>Involve UK, </a:t>
            </a:r>
            <a:r>
              <a:rPr lang="en-US" sz="1400" dirty="0" err="1"/>
              <a:t>zbatoi</a:t>
            </a:r>
            <a:r>
              <a:rPr lang="en-US" sz="1400" dirty="0"/>
              <a:t> </a:t>
            </a:r>
            <a:r>
              <a:rPr lang="en-US" sz="1400" dirty="0" err="1"/>
              <a:t>metodologjinë</a:t>
            </a:r>
            <a:r>
              <a:rPr lang="en-US" sz="1400" dirty="0"/>
              <a:t> deliberative </a:t>
            </a:r>
            <a:r>
              <a:rPr lang="en-US" sz="1400" dirty="0" err="1"/>
              <a:t>të</a:t>
            </a:r>
            <a:r>
              <a:rPr lang="en-US" sz="1400" dirty="0"/>
              <a:t> </a:t>
            </a:r>
            <a:r>
              <a:rPr lang="en-US" sz="1400" dirty="0" err="1"/>
              <a:t>Paneleve</a:t>
            </a:r>
            <a:r>
              <a:rPr lang="en-US" sz="1400" dirty="0"/>
              <a:t> </a:t>
            </a:r>
            <a:r>
              <a:rPr lang="en-US" sz="1400" dirty="0" err="1"/>
              <a:t>Qytetare</a:t>
            </a:r>
            <a:r>
              <a:rPr lang="en-US" sz="1400" dirty="0"/>
              <a:t> </a:t>
            </a:r>
            <a:r>
              <a:rPr lang="en-US" sz="1400" dirty="0" err="1"/>
              <a:t>për</a:t>
            </a:r>
            <a:r>
              <a:rPr lang="en-US" sz="1400" dirty="0"/>
              <a:t> </a:t>
            </a:r>
            <a:r>
              <a:rPr lang="en-US" sz="1400" dirty="0" err="1"/>
              <a:t>dy</a:t>
            </a:r>
            <a:r>
              <a:rPr lang="en-US" sz="1400" dirty="0"/>
              <a:t> </a:t>
            </a:r>
            <a:r>
              <a:rPr lang="en-US" sz="1400" dirty="0" err="1"/>
              <a:t>tema</a:t>
            </a:r>
            <a:r>
              <a:rPr lang="en-US" sz="1400" dirty="0"/>
              <a:t>: a. </a:t>
            </a:r>
            <a:r>
              <a:rPr lang="en-US" sz="1400" i="1" dirty="0" err="1"/>
              <a:t>zhvillimin</a:t>
            </a:r>
            <a:r>
              <a:rPr lang="en-US" sz="1400" i="1" dirty="0"/>
              <a:t> </a:t>
            </a:r>
            <a:r>
              <a:rPr lang="en-US" sz="1400" i="1" dirty="0" smtClean="0"/>
              <a:t>e  </a:t>
            </a:r>
            <a:r>
              <a:rPr lang="en-US" sz="1400" i="1" dirty="0" err="1" smtClean="0"/>
              <a:t>turizmit</a:t>
            </a:r>
            <a:r>
              <a:rPr lang="en-US" sz="1400" i="1" dirty="0" smtClean="0"/>
              <a:t> </a:t>
            </a:r>
            <a:r>
              <a:rPr lang="en-US" sz="1400" i="1" dirty="0"/>
              <a:t>rural </a:t>
            </a:r>
            <a:r>
              <a:rPr lang="en-US" sz="1400" i="1" dirty="0" err="1"/>
              <a:t>dhe</a:t>
            </a:r>
            <a:r>
              <a:rPr lang="en-US" sz="1400" i="1" dirty="0"/>
              <a:t> </a:t>
            </a:r>
            <a:r>
              <a:rPr lang="en-US" sz="1400" i="1" dirty="0" err="1"/>
              <a:t>malor</a:t>
            </a:r>
            <a:r>
              <a:rPr lang="en-US" sz="1400" dirty="0"/>
              <a:t>, </a:t>
            </a:r>
            <a:r>
              <a:rPr lang="en-US" sz="1400" dirty="0" err="1"/>
              <a:t>dhe</a:t>
            </a:r>
            <a:r>
              <a:rPr lang="en-US" sz="1400" dirty="0"/>
              <a:t> b. </a:t>
            </a:r>
            <a:r>
              <a:rPr lang="en-US" sz="1400" i="1" dirty="0" err="1"/>
              <a:t>çështjet</a:t>
            </a:r>
            <a:r>
              <a:rPr lang="en-US" sz="1400" i="1" dirty="0"/>
              <a:t> e </a:t>
            </a:r>
            <a:r>
              <a:rPr lang="en-US" sz="1400" i="1" dirty="0" err="1"/>
              <a:t>aftësisë</a:t>
            </a:r>
            <a:r>
              <a:rPr lang="en-US" sz="1400" i="1" dirty="0"/>
              <a:t> </a:t>
            </a:r>
            <a:r>
              <a:rPr lang="en-US" sz="1400" i="1" dirty="0" err="1"/>
              <a:t>së</a:t>
            </a:r>
            <a:r>
              <a:rPr lang="en-US" sz="1400" i="1" dirty="0"/>
              <a:t> </a:t>
            </a:r>
            <a:r>
              <a:rPr lang="en-US" sz="1400" i="1" dirty="0" err="1" smtClean="0"/>
              <a:t>kufizuar</a:t>
            </a:r>
            <a:r>
              <a:rPr lang="en-US" sz="1400" dirty="0"/>
              <a:t>.</a:t>
            </a:r>
            <a:endParaRPr lang="en-US" sz="1400" dirty="0"/>
          </a:p>
          <a:p>
            <a:r>
              <a:rPr lang="en-US" sz="1400" b="1" dirty="0" err="1"/>
              <a:t>Qëllimi</a:t>
            </a:r>
            <a:r>
              <a:rPr lang="en-US" sz="1400" b="1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pilotimit</a:t>
            </a:r>
            <a:r>
              <a:rPr lang="en-US" sz="1400" dirty="0"/>
              <a:t> </a:t>
            </a:r>
            <a:r>
              <a:rPr lang="en-US" sz="1400" dirty="0" err="1"/>
              <a:t>të</a:t>
            </a:r>
            <a:r>
              <a:rPr lang="en-US" sz="1400" dirty="0"/>
              <a:t> </a:t>
            </a:r>
            <a:r>
              <a:rPr lang="en-US" sz="1400" dirty="0" err="1"/>
              <a:t>Paneleve</a:t>
            </a:r>
            <a:r>
              <a:rPr lang="en-US" sz="1400" dirty="0"/>
              <a:t> </a:t>
            </a:r>
            <a:r>
              <a:rPr lang="en-US" sz="1400" dirty="0" err="1"/>
              <a:t>Qytetare</a:t>
            </a:r>
            <a:r>
              <a:rPr lang="en-US" sz="1400" dirty="0"/>
              <a:t> me </a:t>
            </a:r>
            <a:r>
              <a:rPr lang="en-US" sz="1400" dirty="0" err="1"/>
              <a:t>Kuvendin</a:t>
            </a:r>
            <a:r>
              <a:rPr lang="en-US" sz="1400" dirty="0"/>
              <a:t> e </a:t>
            </a:r>
            <a:r>
              <a:rPr lang="en-US" sz="1400" dirty="0" err="1"/>
              <a:t>Shqipërisë</a:t>
            </a:r>
            <a:r>
              <a:rPr lang="en-US" sz="1400" dirty="0"/>
              <a:t> </a:t>
            </a:r>
            <a:r>
              <a:rPr lang="en-US" sz="1400" dirty="0" err="1"/>
              <a:t>ishte</a:t>
            </a:r>
            <a:r>
              <a:rPr lang="en-US" sz="1400" dirty="0"/>
              <a:t> </a:t>
            </a:r>
            <a:r>
              <a:rPr lang="en-US" sz="1400" dirty="0" err="1"/>
              <a:t>krijimi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një</a:t>
            </a:r>
            <a:r>
              <a:rPr lang="en-US" sz="1400" dirty="0"/>
              <a:t> </a:t>
            </a:r>
            <a:r>
              <a:rPr lang="en-US" sz="1400" dirty="0" err="1"/>
              <a:t>hapësire</a:t>
            </a:r>
            <a:r>
              <a:rPr lang="en-US" sz="1400" dirty="0"/>
              <a:t> </a:t>
            </a:r>
            <a:r>
              <a:rPr lang="en-US" sz="1400" dirty="0" err="1" smtClean="0"/>
              <a:t>për</a:t>
            </a:r>
            <a:r>
              <a:rPr lang="en-US" sz="1400" dirty="0" smtClean="0"/>
              <a:t> </a:t>
            </a:r>
            <a:r>
              <a:rPr lang="en-US" sz="1400" dirty="0" err="1" smtClean="0"/>
              <a:t>diskutimin</a:t>
            </a:r>
            <a:r>
              <a:rPr lang="en-US" sz="1400" dirty="0" smtClean="0"/>
              <a:t> </a:t>
            </a:r>
            <a:r>
              <a:rPr lang="en-US" sz="1400" dirty="0" err="1"/>
              <a:t>në</a:t>
            </a:r>
            <a:r>
              <a:rPr lang="en-US" sz="1400" dirty="0"/>
              <a:t> </a:t>
            </a:r>
            <a:r>
              <a:rPr lang="en-US" sz="1400" dirty="0" err="1"/>
              <a:t>mënyrë</a:t>
            </a:r>
            <a:r>
              <a:rPr lang="en-US" sz="1400" dirty="0"/>
              <a:t> </a:t>
            </a:r>
            <a:r>
              <a:rPr lang="en-US" sz="1400" dirty="0" err="1"/>
              <a:t>të</a:t>
            </a:r>
            <a:r>
              <a:rPr lang="en-US" sz="1400" dirty="0"/>
              <a:t> </a:t>
            </a:r>
            <a:r>
              <a:rPr lang="en-US" sz="1400" dirty="0" err="1"/>
              <a:t>informuar</a:t>
            </a:r>
            <a:r>
              <a:rPr lang="en-US" sz="1400" dirty="0"/>
              <a:t> </a:t>
            </a:r>
            <a:r>
              <a:rPr lang="en-US" sz="1400" dirty="0" err="1"/>
              <a:t>të</a:t>
            </a:r>
            <a:r>
              <a:rPr lang="en-US" sz="1400" dirty="0"/>
              <a:t> </a:t>
            </a:r>
            <a:r>
              <a:rPr lang="en-US" sz="1400" dirty="0" err="1"/>
              <a:t>disa</a:t>
            </a:r>
            <a:r>
              <a:rPr lang="en-US" sz="1400" dirty="0"/>
              <a:t> </a:t>
            </a:r>
            <a:r>
              <a:rPr lang="en-US" sz="1400" dirty="0" err="1"/>
              <a:t>çështjeve</a:t>
            </a:r>
            <a:r>
              <a:rPr lang="en-US" sz="1400" dirty="0"/>
              <a:t> </a:t>
            </a:r>
            <a:r>
              <a:rPr lang="en-US" sz="1400" dirty="0" err="1"/>
              <a:t>në</a:t>
            </a:r>
            <a:r>
              <a:rPr lang="en-US" sz="1400" dirty="0"/>
              <a:t> </a:t>
            </a:r>
            <a:r>
              <a:rPr lang="en-US" sz="1400" dirty="0" err="1"/>
              <a:t>fokus</a:t>
            </a:r>
            <a:r>
              <a:rPr lang="en-US" sz="1400" dirty="0"/>
              <a:t> </a:t>
            </a:r>
            <a:r>
              <a:rPr lang="en-US" sz="1400" dirty="0" err="1"/>
              <a:t>të</a:t>
            </a:r>
            <a:r>
              <a:rPr lang="en-US" sz="1400" dirty="0"/>
              <a:t> </a:t>
            </a:r>
            <a:r>
              <a:rPr lang="en-US" sz="1400" dirty="0" err="1"/>
              <a:t>veprimtarisë</a:t>
            </a:r>
            <a:r>
              <a:rPr lang="en-US" sz="1400" dirty="0"/>
              <a:t> </a:t>
            </a:r>
            <a:r>
              <a:rPr lang="en-US" sz="1400" dirty="0" err="1"/>
              <a:t>së</a:t>
            </a:r>
            <a:r>
              <a:rPr lang="en-US" sz="1400" dirty="0"/>
              <a:t> </a:t>
            </a:r>
            <a:r>
              <a:rPr lang="en-US" sz="1400" dirty="0" err="1" smtClean="0"/>
              <a:t>Komisioneve</a:t>
            </a:r>
            <a:r>
              <a:rPr lang="en-US" sz="1400" dirty="0" smtClean="0"/>
              <a:t> </a:t>
            </a:r>
            <a:r>
              <a:rPr lang="en-US" sz="1400" dirty="0" err="1" smtClean="0"/>
              <a:t>Parlamentare</a:t>
            </a:r>
            <a:r>
              <a:rPr lang="en-US" sz="1400" dirty="0"/>
              <a:t>, </a:t>
            </a:r>
            <a:r>
              <a:rPr lang="en-US" sz="1400" dirty="0" err="1"/>
              <a:t>si</a:t>
            </a:r>
            <a:r>
              <a:rPr lang="en-US" sz="1400" dirty="0"/>
              <a:t> </a:t>
            </a:r>
            <a:r>
              <a:rPr lang="en-US" sz="1400" dirty="0" err="1"/>
              <a:t>dhe</a:t>
            </a:r>
            <a:r>
              <a:rPr lang="en-US" sz="1400" dirty="0"/>
              <a:t> </a:t>
            </a:r>
            <a:r>
              <a:rPr lang="en-US" sz="1400" dirty="0" err="1"/>
              <a:t>kontribuimi</a:t>
            </a:r>
            <a:r>
              <a:rPr lang="en-US" sz="1400" dirty="0"/>
              <a:t> </a:t>
            </a:r>
            <a:r>
              <a:rPr lang="en-US" sz="1400" dirty="0" err="1"/>
              <a:t>në</a:t>
            </a:r>
            <a:r>
              <a:rPr lang="en-US" sz="1400" dirty="0"/>
              <a:t> </a:t>
            </a:r>
            <a:r>
              <a:rPr lang="en-US" sz="1400" dirty="0" err="1"/>
              <a:t>forcimin</a:t>
            </a:r>
            <a:r>
              <a:rPr lang="en-US" sz="1400" dirty="0"/>
              <a:t> e </a:t>
            </a:r>
            <a:r>
              <a:rPr lang="en-US" sz="1400" dirty="0" err="1"/>
              <a:t>transparencës</a:t>
            </a:r>
            <a:r>
              <a:rPr lang="en-US" sz="1400" dirty="0"/>
              <a:t> </a:t>
            </a:r>
            <a:r>
              <a:rPr lang="en-US" sz="1400" dirty="0" err="1"/>
              <a:t>dhe</a:t>
            </a:r>
            <a:r>
              <a:rPr lang="en-US" sz="1400" dirty="0"/>
              <a:t> </a:t>
            </a:r>
            <a:r>
              <a:rPr lang="en-US" sz="1400" dirty="0" err="1"/>
              <a:t>përfshirjes</a:t>
            </a:r>
            <a:r>
              <a:rPr lang="en-US" sz="1400" dirty="0"/>
              <a:t> </a:t>
            </a:r>
            <a:r>
              <a:rPr lang="en-US" sz="1400" dirty="0" err="1"/>
              <a:t>së</a:t>
            </a:r>
            <a:r>
              <a:rPr lang="en-US" sz="1400" dirty="0"/>
              <a:t> </a:t>
            </a:r>
            <a:r>
              <a:rPr lang="en-US" sz="1400" dirty="0" err="1"/>
              <a:t>qytetarëve</a:t>
            </a:r>
            <a:r>
              <a:rPr lang="en-US" sz="1400" dirty="0"/>
              <a:t> </a:t>
            </a:r>
            <a:r>
              <a:rPr lang="en-US" sz="1400" dirty="0" err="1" smtClean="0"/>
              <a:t>në</a:t>
            </a:r>
            <a:r>
              <a:rPr lang="en-US" sz="1400" dirty="0" smtClean="0"/>
              <a:t> </a:t>
            </a:r>
            <a:r>
              <a:rPr lang="en-US" sz="1400" dirty="0" err="1" smtClean="0"/>
              <a:t>aktivitetin</a:t>
            </a:r>
            <a:r>
              <a:rPr lang="en-US" sz="1400" dirty="0" smtClean="0"/>
              <a:t> </a:t>
            </a:r>
            <a:r>
              <a:rPr lang="en-US" sz="1400" dirty="0" err="1"/>
              <a:t>legjislativ</a:t>
            </a:r>
            <a:r>
              <a:rPr lang="en-US" sz="1400" dirty="0"/>
              <a:t> </a:t>
            </a:r>
            <a:r>
              <a:rPr lang="en-US" sz="1400" dirty="0" err="1"/>
              <a:t>dhe</a:t>
            </a:r>
            <a:r>
              <a:rPr lang="en-US" sz="1400" dirty="0"/>
              <a:t> </a:t>
            </a:r>
            <a:r>
              <a:rPr lang="en-US" sz="1400" dirty="0" err="1"/>
              <a:t>mbikëqyrës</a:t>
            </a:r>
            <a:r>
              <a:rPr lang="en-US" sz="1400" dirty="0"/>
              <a:t> </a:t>
            </a:r>
            <a:r>
              <a:rPr lang="en-US" sz="1400" dirty="0" err="1"/>
              <a:t>të</a:t>
            </a:r>
            <a:r>
              <a:rPr lang="en-US" sz="1400" dirty="0"/>
              <a:t> </a:t>
            </a:r>
            <a:r>
              <a:rPr lang="en-US" sz="1400" dirty="0" err="1"/>
              <a:t>parlamentit</a:t>
            </a:r>
            <a:r>
              <a:rPr lang="en-US" sz="1400" dirty="0"/>
              <a:t>.</a:t>
            </a:r>
          </a:p>
          <a:p>
            <a:r>
              <a:rPr lang="en-US" sz="1400" b="1" dirty="0" err="1"/>
              <a:t>Panelet</a:t>
            </a:r>
            <a:r>
              <a:rPr lang="en-US" sz="1400" b="1" dirty="0"/>
              <a:t> </a:t>
            </a:r>
            <a:r>
              <a:rPr lang="en-US" sz="1400" b="1" dirty="0" err="1"/>
              <a:t>Qytetare</a:t>
            </a:r>
            <a:r>
              <a:rPr lang="en-US" sz="1400" dirty="0"/>
              <a:t>, </a:t>
            </a:r>
            <a:r>
              <a:rPr lang="en-US" sz="1400" dirty="0" err="1"/>
              <a:t>një</a:t>
            </a:r>
            <a:r>
              <a:rPr lang="en-US" sz="1400" dirty="0"/>
              <a:t> </a:t>
            </a:r>
            <a:r>
              <a:rPr lang="en-US" sz="1400" dirty="0" err="1"/>
              <a:t>metodologji</a:t>
            </a:r>
            <a:r>
              <a:rPr lang="en-US" sz="1400" dirty="0"/>
              <a:t> e </a:t>
            </a:r>
            <a:r>
              <a:rPr lang="en-US" sz="1400" dirty="0" err="1"/>
              <a:t>demokracisë</a:t>
            </a:r>
            <a:r>
              <a:rPr lang="en-US" sz="1400" dirty="0"/>
              <a:t> deliberative e </a:t>
            </a:r>
            <a:r>
              <a:rPr lang="en-US" sz="1400" dirty="0" err="1"/>
              <a:t>përdorur</a:t>
            </a:r>
            <a:r>
              <a:rPr lang="en-US" sz="1400" dirty="0"/>
              <a:t> </a:t>
            </a:r>
            <a:r>
              <a:rPr lang="en-US" sz="1400" dirty="0" err="1"/>
              <a:t>në</a:t>
            </a:r>
            <a:r>
              <a:rPr lang="en-US" sz="1400" dirty="0"/>
              <a:t> </a:t>
            </a:r>
            <a:r>
              <a:rPr lang="en-US" sz="1400" dirty="0" err="1"/>
              <a:t>Mbretërinë</a:t>
            </a:r>
            <a:r>
              <a:rPr lang="en-US" sz="1400" dirty="0"/>
              <a:t> e </a:t>
            </a:r>
            <a:r>
              <a:rPr lang="en-US" sz="1400" dirty="0" err="1" smtClean="0"/>
              <a:t>Bashkuar</a:t>
            </a:r>
            <a:r>
              <a:rPr lang="en-US" sz="1400" dirty="0" smtClean="0"/>
              <a:t> </a:t>
            </a:r>
            <a:r>
              <a:rPr lang="en-US" sz="1400" dirty="0" err="1" smtClean="0"/>
              <a:t>dhe</a:t>
            </a:r>
            <a:r>
              <a:rPr lang="en-US" sz="1400" dirty="0" smtClean="0"/>
              <a:t> </a:t>
            </a:r>
            <a:r>
              <a:rPr lang="en-US" sz="1400" dirty="0" err="1"/>
              <a:t>vende</a:t>
            </a:r>
            <a:r>
              <a:rPr lang="en-US" sz="1400" dirty="0"/>
              <a:t> </a:t>
            </a:r>
            <a:r>
              <a:rPr lang="en-US" sz="1400" dirty="0" err="1"/>
              <a:t>të</a:t>
            </a:r>
            <a:r>
              <a:rPr lang="en-US" sz="1400" dirty="0"/>
              <a:t> </a:t>
            </a:r>
            <a:r>
              <a:rPr lang="en-US" sz="1400" dirty="0" err="1"/>
              <a:t>tjera</a:t>
            </a:r>
            <a:r>
              <a:rPr lang="en-US" sz="1400" dirty="0"/>
              <a:t> </a:t>
            </a:r>
            <a:r>
              <a:rPr lang="en-US" sz="1400" dirty="0" err="1"/>
              <a:t>të</a:t>
            </a:r>
            <a:r>
              <a:rPr lang="en-US" sz="1400" dirty="0"/>
              <a:t> </a:t>
            </a:r>
            <a:r>
              <a:rPr lang="en-US" sz="1400" dirty="0" err="1"/>
              <a:t>Evropës</a:t>
            </a:r>
            <a:r>
              <a:rPr lang="en-US" sz="1400" dirty="0"/>
              <a:t>, </a:t>
            </a:r>
            <a:r>
              <a:rPr lang="en-US" sz="1400" dirty="0" err="1"/>
              <a:t>madje</a:t>
            </a:r>
            <a:r>
              <a:rPr lang="en-US" sz="1400" dirty="0"/>
              <a:t> </a:t>
            </a:r>
            <a:r>
              <a:rPr lang="en-US" sz="1400" dirty="0" err="1"/>
              <a:t>edhe</a:t>
            </a:r>
            <a:r>
              <a:rPr lang="en-US" sz="1400" dirty="0"/>
              <a:t> </a:t>
            </a:r>
            <a:r>
              <a:rPr lang="en-US" sz="1400" dirty="0" err="1"/>
              <a:t>nga</a:t>
            </a:r>
            <a:r>
              <a:rPr lang="en-US" sz="1400" dirty="0"/>
              <a:t> </a:t>
            </a:r>
            <a:r>
              <a:rPr lang="en-US" sz="1400" dirty="0" err="1"/>
              <a:t>Parlamenti</a:t>
            </a:r>
            <a:r>
              <a:rPr lang="en-US" sz="1400" dirty="0"/>
              <a:t> </a:t>
            </a:r>
            <a:r>
              <a:rPr lang="en-US" sz="1400" dirty="0" err="1"/>
              <a:t>Evropian</a:t>
            </a:r>
            <a:r>
              <a:rPr lang="en-US" sz="1400" dirty="0"/>
              <a:t>, </a:t>
            </a:r>
            <a:r>
              <a:rPr lang="en-US" sz="1400" dirty="0" err="1"/>
              <a:t>përfshiu</a:t>
            </a:r>
            <a:r>
              <a:rPr lang="en-US" sz="1400" dirty="0"/>
              <a:t> </a:t>
            </a:r>
            <a:r>
              <a:rPr lang="en-US" sz="1400" dirty="0" err="1"/>
              <a:t>mbi</a:t>
            </a:r>
            <a:r>
              <a:rPr lang="en-US" sz="1400" dirty="0"/>
              <a:t> 80 </a:t>
            </a:r>
            <a:r>
              <a:rPr lang="en-US" sz="1400" dirty="0" err="1" smtClean="0"/>
              <a:t>qytetarë</a:t>
            </a:r>
            <a:r>
              <a:rPr lang="en-US" sz="1400" dirty="0"/>
              <a:t> </a:t>
            </a:r>
            <a:r>
              <a:rPr lang="en-US" sz="1400" dirty="0" err="1" smtClean="0"/>
              <a:t>të</a:t>
            </a:r>
            <a:r>
              <a:rPr lang="en-US" sz="1400" dirty="0" smtClean="0"/>
              <a:t> </a:t>
            </a:r>
            <a:r>
              <a:rPr lang="en-US" sz="1400" dirty="0" err="1"/>
              <a:t>përzgjedhur</a:t>
            </a:r>
            <a:r>
              <a:rPr lang="en-US" sz="1400" dirty="0"/>
              <a:t> </a:t>
            </a:r>
            <a:r>
              <a:rPr lang="en-US" sz="1400" dirty="0" err="1"/>
              <a:t>rastësisht</a:t>
            </a:r>
            <a:r>
              <a:rPr lang="en-US" sz="1400" dirty="0"/>
              <a:t> </a:t>
            </a:r>
            <a:r>
              <a:rPr lang="en-US" sz="1400" dirty="0" err="1"/>
              <a:t>nga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gjithë</a:t>
            </a:r>
            <a:r>
              <a:rPr lang="en-US" sz="1400" dirty="0"/>
              <a:t> </a:t>
            </a:r>
            <a:r>
              <a:rPr lang="en-US" sz="1400" dirty="0" err="1"/>
              <a:t>vendi</a:t>
            </a:r>
            <a:r>
              <a:rPr lang="en-US" sz="1400" dirty="0"/>
              <a:t>. Ata u </a:t>
            </a:r>
            <a:r>
              <a:rPr lang="en-US" sz="1400" dirty="0" err="1"/>
              <a:t>informuan</a:t>
            </a:r>
            <a:r>
              <a:rPr lang="en-US" sz="1400" dirty="0"/>
              <a:t> </a:t>
            </a:r>
            <a:r>
              <a:rPr lang="en-US" sz="1400" dirty="0" err="1"/>
              <a:t>nga</a:t>
            </a:r>
            <a:r>
              <a:rPr lang="en-US" sz="1400" dirty="0"/>
              <a:t> </a:t>
            </a:r>
            <a:r>
              <a:rPr lang="en-US" sz="1400" dirty="0" err="1"/>
              <a:t>më</a:t>
            </a:r>
            <a:r>
              <a:rPr lang="en-US" sz="1400" dirty="0"/>
              <a:t> </a:t>
            </a:r>
            <a:r>
              <a:rPr lang="en-US" sz="1400" dirty="0" err="1"/>
              <a:t>shumë</a:t>
            </a:r>
            <a:r>
              <a:rPr lang="en-US" sz="1400" dirty="0"/>
              <a:t> se 20 </a:t>
            </a:r>
            <a:r>
              <a:rPr lang="en-US" sz="1400" dirty="0" err="1"/>
              <a:t>ekspertë</a:t>
            </a:r>
            <a:r>
              <a:rPr lang="en-US" sz="1400" dirty="0"/>
              <a:t> </a:t>
            </a:r>
            <a:r>
              <a:rPr lang="en-US" sz="1400" dirty="0" err="1" smtClean="0"/>
              <a:t>dhe</a:t>
            </a:r>
            <a:r>
              <a:rPr lang="en-US" sz="1400" dirty="0" smtClean="0"/>
              <a:t>  </a:t>
            </a:r>
            <a:r>
              <a:rPr lang="en-US" sz="1400" dirty="0" err="1" smtClean="0"/>
              <a:t>politikëbërës</a:t>
            </a:r>
            <a:r>
              <a:rPr lang="en-US" sz="1400" dirty="0" smtClean="0"/>
              <a:t> </a:t>
            </a:r>
            <a:r>
              <a:rPr lang="en-US" sz="1400" dirty="0" err="1"/>
              <a:t>të</a:t>
            </a:r>
            <a:r>
              <a:rPr lang="en-US" sz="1400" dirty="0"/>
              <a:t> </a:t>
            </a:r>
            <a:r>
              <a:rPr lang="en-US" sz="1400" dirty="0" err="1"/>
              <a:t>fushave</a:t>
            </a:r>
            <a:r>
              <a:rPr lang="en-US" sz="1400" dirty="0"/>
              <a:t> </a:t>
            </a:r>
            <a:r>
              <a:rPr lang="en-US" sz="1400" dirty="0" err="1" smtClean="0"/>
              <a:t>përkatëse</a:t>
            </a:r>
            <a:r>
              <a:rPr lang="en-US" sz="1400" dirty="0" smtClean="0"/>
              <a:t>. </a:t>
            </a:r>
            <a:r>
              <a:rPr lang="en-US" sz="1400" dirty="0" err="1" smtClean="0"/>
              <a:t>Ky</a:t>
            </a:r>
            <a:r>
              <a:rPr lang="en-US" sz="1400" dirty="0" smtClean="0"/>
              <a:t> </a:t>
            </a:r>
            <a:r>
              <a:rPr lang="en-US" sz="1400" dirty="0" err="1"/>
              <a:t>aktivitet</a:t>
            </a:r>
            <a:r>
              <a:rPr lang="en-US" sz="1400" dirty="0"/>
              <a:t> u </a:t>
            </a:r>
            <a:r>
              <a:rPr lang="en-US" sz="1400" dirty="0" err="1"/>
              <a:t>dha</a:t>
            </a:r>
            <a:r>
              <a:rPr lang="en-US" sz="1400" dirty="0"/>
              <a:t> </a:t>
            </a:r>
            <a:r>
              <a:rPr lang="en-US" sz="1400" dirty="0" err="1"/>
              <a:t>mundësinë</a:t>
            </a:r>
            <a:r>
              <a:rPr lang="en-US" sz="1400" dirty="0"/>
              <a:t> </a:t>
            </a:r>
            <a:r>
              <a:rPr lang="en-US" sz="1400" dirty="0" err="1"/>
              <a:t>qytetarëve</a:t>
            </a:r>
            <a:r>
              <a:rPr lang="en-US" sz="1400" dirty="0"/>
              <a:t> </a:t>
            </a:r>
            <a:r>
              <a:rPr lang="en-US" sz="1400" dirty="0" err="1"/>
              <a:t>pjesëmarrës</a:t>
            </a:r>
            <a:r>
              <a:rPr lang="en-US" sz="1400" dirty="0"/>
              <a:t> </a:t>
            </a:r>
            <a:r>
              <a:rPr lang="en-US" sz="1400" dirty="0" err="1"/>
              <a:t>të</a:t>
            </a:r>
            <a:r>
              <a:rPr lang="en-US" sz="1400" dirty="0"/>
              <a:t> </a:t>
            </a:r>
            <a:r>
              <a:rPr lang="en-US" sz="1400" dirty="0" err="1"/>
              <a:t>angazhoheshin</a:t>
            </a:r>
            <a:r>
              <a:rPr lang="en-US" sz="1400" dirty="0"/>
              <a:t> </a:t>
            </a:r>
            <a:r>
              <a:rPr lang="en-US" sz="1400" dirty="0" err="1"/>
              <a:t>në</a:t>
            </a:r>
            <a:r>
              <a:rPr lang="en-US" sz="1400" dirty="0"/>
              <a:t> </a:t>
            </a:r>
            <a:r>
              <a:rPr lang="en-US" sz="1400" dirty="0" err="1"/>
              <a:t>një</a:t>
            </a:r>
            <a:r>
              <a:rPr lang="en-US" sz="1400" dirty="0"/>
              <a:t> </a:t>
            </a:r>
            <a:r>
              <a:rPr lang="en-US" sz="1400" dirty="0" err="1"/>
              <a:t>proces</a:t>
            </a:r>
            <a:r>
              <a:rPr lang="en-US" sz="1400" dirty="0"/>
              <a:t> </a:t>
            </a:r>
            <a:r>
              <a:rPr lang="en-US" sz="1400" dirty="0" err="1" smtClean="0"/>
              <a:t>të</a:t>
            </a:r>
            <a:r>
              <a:rPr lang="en-US" sz="1400" dirty="0" smtClean="0"/>
              <a:t> </a:t>
            </a:r>
            <a:r>
              <a:rPr lang="en-US" sz="1400" dirty="0" err="1" smtClean="0"/>
              <a:t>thelluar</a:t>
            </a:r>
            <a:r>
              <a:rPr lang="en-US" sz="1400" dirty="0" smtClean="0"/>
              <a:t> </a:t>
            </a:r>
            <a:r>
              <a:rPr lang="en-US" sz="1400" dirty="0" err="1"/>
              <a:t>dhe</a:t>
            </a:r>
            <a:r>
              <a:rPr lang="en-US" sz="1400" dirty="0"/>
              <a:t> </a:t>
            </a:r>
            <a:r>
              <a:rPr lang="en-US" sz="1400" dirty="0" err="1"/>
              <a:t>informuar</a:t>
            </a:r>
            <a:r>
              <a:rPr lang="en-US" sz="1400" dirty="0"/>
              <a:t> </a:t>
            </a:r>
            <a:r>
              <a:rPr lang="en-US" sz="1400" dirty="0" err="1"/>
              <a:t>konsultimi</a:t>
            </a:r>
            <a:r>
              <a:rPr lang="en-US" sz="1400" dirty="0"/>
              <a:t>. </a:t>
            </a:r>
            <a:r>
              <a:rPr lang="en-US" sz="1400" dirty="0" err="1"/>
              <a:t>Në</a:t>
            </a:r>
            <a:r>
              <a:rPr lang="en-US" sz="1400" dirty="0"/>
              <a:t> </a:t>
            </a:r>
            <a:r>
              <a:rPr lang="en-US" sz="1400" dirty="0" err="1"/>
              <a:t>përfundim</a:t>
            </a:r>
            <a:r>
              <a:rPr lang="en-US" sz="1400" dirty="0"/>
              <a:t>, </a:t>
            </a:r>
            <a:r>
              <a:rPr lang="en-US" sz="1400" dirty="0" err="1"/>
              <a:t>Panelet</a:t>
            </a:r>
            <a:r>
              <a:rPr lang="en-US" sz="1400" dirty="0"/>
              <a:t> </a:t>
            </a:r>
            <a:r>
              <a:rPr lang="en-US" sz="1400" dirty="0" err="1"/>
              <a:t>Qytetare</a:t>
            </a:r>
            <a:r>
              <a:rPr lang="en-US" sz="1400" dirty="0"/>
              <a:t> </a:t>
            </a:r>
            <a:r>
              <a:rPr lang="en-US" sz="1400" dirty="0" err="1"/>
              <a:t>dolën</a:t>
            </a:r>
            <a:r>
              <a:rPr lang="en-US" sz="1400" dirty="0"/>
              <a:t> me </a:t>
            </a:r>
            <a:r>
              <a:rPr lang="en-US" sz="1400" dirty="0" err="1"/>
              <a:t>një</a:t>
            </a:r>
            <a:r>
              <a:rPr lang="en-US" sz="1400" dirty="0"/>
              <a:t> </a:t>
            </a:r>
            <a:r>
              <a:rPr lang="en-US" sz="1400" dirty="0" err="1"/>
              <a:t>listë</a:t>
            </a:r>
            <a:r>
              <a:rPr lang="en-US" sz="1400" dirty="0"/>
              <a:t> me </a:t>
            </a:r>
            <a:r>
              <a:rPr lang="en-US" sz="1400" dirty="0" err="1"/>
              <a:t>nga</a:t>
            </a:r>
            <a:r>
              <a:rPr lang="en-US" sz="1400" dirty="0"/>
              <a:t> </a:t>
            </a:r>
            <a:r>
              <a:rPr lang="en-US" sz="1400" dirty="0" smtClean="0"/>
              <a:t>10 </a:t>
            </a:r>
            <a:r>
              <a:rPr lang="en-US" sz="1400" dirty="0" err="1" smtClean="0"/>
              <a:t>rekomandime</a:t>
            </a:r>
            <a:r>
              <a:rPr lang="en-US" sz="1400" dirty="0" smtClean="0"/>
              <a:t> </a:t>
            </a:r>
            <a:r>
              <a:rPr lang="en-US" sz="1400" dirty="0"/>
              <a:t>me </a:t>
            </a:r>
            <a:r>
              <a:rPr lang="en-US" sz="1400" dirty="0" err="1"/>
              <a:t>masa</a:t>
            </a:r>
            <a:r>
              <a:rPr lang="en-US" sz="1400" dirty="0"/>
              <a:t> </a:t>
            </a:r>
            <a:r>
              <a:rPr lang="en-US" sz="1400" dirty="0" err="1"/>
              <a:t>konkrete</a:t>
            </a:r>
            <a:r>
              <a:rPr lang="en-US" sz="1400" dirty="0"/>
              <a:t> me </a:t>
            </a:r>
            <a:r>
              <a:rPr lang="en-US" sz="1400" dirty="0" err="1"/>
              <a:t>qëllim</a:t>
            </a:r>
            <a:r>
              <a:rPr lang="en-US" sz="1400" dirty="0"/>
              <a:t> </a:t>
            </a:r>
            <a:r>
              <a:rPr lang="en-US" sz="1400" dirty="0" err="1"/>
              <a:t>bashkë-formimin</a:t>
            </a:r>
            <a:r>
              <a:rPr lang="en-US" sz="1400" dirty="0"/>
              <a:t> e </a:t>
            </a:r>
            <a:r>
              <a:rPr lang="en-US" sz="1400" dirty="0" err="1"/>
              <a:t>politikave</a:t>
            </a:r>
            <a:r>
              <a:rPr lang="en-US" sz="1400" dirty="0"/>
              <a:t> </a:t>
            </a:r>
            <a:r>
              <a:rPr lang="en-US" sz="1400" dirty="0" err="1"/>
              <a:t>të</a:t>
            </a:r>
            <a:r>
              <a:rPr lang="en-US" sz="1400" dirty="0"/>
              <a:t> </a:t>
            </a:r>
            <a:r>
              <a:rPr lang="en-US" sz="1400" dirty="0" err="1"/>
              <a:t>turizmit</a:t>
            </a:r>
            <a:r>
              <a:rPr lang="en-US" sz="1400" dirty="0"/>
              <a:t> </a:t>
            </a:r>
            <a:r>
              <a:rPr lang="en-US" sz="1400" dirty="0" err="1"/>
              <a:t>malor</a:t>
            </a:r>
            <a:r>
              <a:rPr lang="en-US" sz="1400" dirty="0"/>
              <a:t> </a:t>
            </a:r>
            <a:r>
              <a:rPr lang="en-US" sz="1400" dirty="0" err="1"/>
              <a:t>dhe</a:t>
            </a:r>
            <a:r>
              <a:rPr lang="en-US" sz="1400" dirty="0"/>
              <a:t> </a:t>
            </a:r>
            <a:r>
              <a:rPr lang="en-US" sz="1400" dirty="0" err="1" smtClean="0"/>
              <a:t>ato</a:t>
            </a:r>
            <a:r>
              <a:rPr lang="en-US" sz="1400" dirty="0" smtClean="0"/>
              <a:t> </a:t>
            </a:r>
            <a:r>
              <a:rPr lang="en-US" sz="1400" dirty="0" err="1" smtClean="0"/>
              <a:t>të</a:t>
            </a:r>
            <a:r>
              <a:rPr lang="en-US" sz="1400" dirty="0" smtClean="0"/>
              <a:t> </a:t>
            </a:r>
            <a:r>
              <a:rPr lang="en-US" sz="1400" dirty="0" err="1"/>
              <a:t>aftësisë</a:t>
            </a:r>
            <a:r>
              <a:rPr lang="en-US" sz="1400" dirty="0"/>
              <a:t> </a:t>
            </a:r>
            <a:r>
              <a:rPr lang="en-US" sz="1400" dirty="0" err="1"/>
              <a:t>së</a:t>
            </a:r>
            <a:r>
              <a:rPr lang="en-US" sz="1400" dirty="0"/>
              <a:t> </a:t>
            </a:r>
            <a:r>
              <a:rPr lang="en-US" sz="1400" dirty="0" err="1" smtClean="0"/>
              <a:t>kufizuar</a:t>
            </a:r>
            <a:r>
              <a:rPr lang="en-US" sz="1400" dirty="0" smtClean="0"/>
              <a:t>.  </a:t>
            </a:r>
            <a:r>
              <a:rPr lang="en-US" sz="1400" dirty="0" err="1" smtClean="0"/>
              <a:t>Në</a:t>
            </a:r>
            <a:r>
              <a:rPr lang="en-US" sz="1400" dirty="0" smtClean="0"/>
              <a:t> </a:t>
            </a:r>
            <a:r>
              <a:rPr lang="en-US" sz="1400" dirty="0" err="1"/>
              <a:t>vazhdim</a:t>
            </a:r>
            <a:r>
              <a:rPr lang="en-US" sz="1400" dirty="0"/>
              <a:t>, </a:t>
            </a:r>
            <a:r>
              <a:rPr lang="en-US" sz="1400" dirty="0" smtClean="0"/>
              <a:t>IDM </a:t>
            </a:r>
            <a:r>
              <a:rPr lang="en-US" sz="1400" dirty="0" err="1"/>
              <a:t>ka</a:t>
            </a:r>
            <a:r>
              <a:rPr lang="en-US" sz="1400" dirty="0"/>
              <a:t> </a:t>
            </a:r>
            <a:r>
              <a:rPr lang="en-US" sz="1400" dirty="0" err="1"/>
              <a:t>zhvilluar</a:t>
            </a:r>
            <a:r>
              <a:rPr lang="en-US" sz="1400" dirty="0"/>
              <a:t> </a:t>
            </a:r>
            <a:r>
              <a:rPr lang="en-US" sz="1400" dirty="0" err="1"/>
              <a:t>një</a:t>
            </a:r>
            <a:r>
              <a:rPr lang="en-US" sz="1400" dirty="0"/>
              <a:t> </a:t>
            </a:r>
            <a:r>
              <a:rPr lang="en-US" sz="1400" dirty="0" err="1"/>
              <a:t>dëgjesë</a:t>
            </a:r>
            <a:r>
              <a:rPr lang="en-US" sz="1400" dirty="0"/>
              <a:t> </a:t>
            </a:r>
            <a:r>
              <a:rPr lang="en-US" sz="1400" dirty="0" err="1" smtClean="0"/>
              <a:t>publike</a:t>
            </a:r>
            <a:r>
              <a:rPr lang="en-US" sz="1400" dirty="0" smtClean="0"/>
              <a:t> </a:t>
            </a:r>
            <a:r>
              <a:rPr lang="en-US" sz="1400" dirty="0" err="1"/>
              <a:t>për</a:t>
            </a:r>
            <a:r>
              <a:rPr lang="en-US" sz="1400" dirty="0"/>
              <a:t> </a:t>
            </a:r>
            <a:r>
              <a:rPr lang="en-US" sz="1400" dirty="0" err="1" smtClean="0"/>
              <a:t>rekomandimetpwrkatwse</a:t>
            </a:r>
            <a:r>
              <a:rPr lang="en-US" sz="1400" dirty="0" smtClean="0"/>
              <a:t> me </a:t>
            </a:r>
            <a:r>
              <a:rPr lang="en-US" sz="1400" dirty="0" err="1" smtClean="0"/>
              <a:t>komisionet</a:t>
            </a:r>
            <a:r>
              <a:rPr lang="en-US" sz="1400" dirty="0" smtClean="0"/>
              <a:t> </a:t>
            </a:r>
            <a:r>
              <a:rPr lang="en-US" sz="1400" dirty="0" err="1" smtClean="0"/>
              <a:t>respektive</a:t>
            </a:r>
            <a:r>
              <a:rPr lang="en-US" sz="1400" dirty="0" smtClean="0"/>
              <a:t> (</a:t>
            </a:r>
            <a:r>
              <a:rPr lang="en-US" sz="1400" dirty="0" err="1" smtClean="0"/>
              <a:t>Komisionit</a:t>
            </a:r>
            <a:r>
              <a:rPr lang="en-US" sz="1400" dirty="0" smtClean="0"/>
              <a:t> </a:t>
            </a:r>
            <a:r>
              <a:rPr lang="en-US" sz="1400" dirty="0" err="1"/>
              <a:t>për</a:t>
            </a:r>
            <a:r>
              <a:rPr lang="en-US" sz="1400" dirty="0"/>
              <a:t> </a:t>
            </a:r>
            <a:r>
              <a:rPr lang="en-US" sz="1400" dirty="0" err="1"/>
              <a:t>Veprimtaritë</a:t>
            </a:r>
            <a:r>
              <a:rPr lang="en-US" sz="1400" dirty="0"/>
              <a:t> </a:t>
            </a:r>
            <a:r>
              <a:rPr lang="en-US" sz="1400" dirty="0" err="1"/>
              <a:t>Prodhuese</a:t>
            </a:r>
            <a:r>
              <a:rPr lang="en-US" sz="1400" dirty="0"/>
              <a:t>, </a:t>
            </a:r>
            <a:r>
              <a:rPr lang="en-US" sz="1400" dirty="0" err="1"/>
              <a:t>Tregtinë</a:t>
            </a:r>
            <a:r>
              <a:rPr lang="en-US" sz="1400" dirty="0"/>
              <a:t> </a:t>
            </a:r>
            <a:r>
              <a:rPr lang="en-US" sz="1400" dirty="0" err="1" smtClean="0"/>
              <a:t>dhe</a:t>
            </a:r>
            <a:r>
              <a:rPr lang="en-US" sz="1400" dirty="0" smtClean="0"/>
              <a:t> </a:t>
            </a:r>
            <a:r>
              <a:rPr lang="en-US" sz="1400" dirty="0" err="1" smtClean="0"/>
              <a:t>Mjedisin</a:t>
            </a:r>
            <a:r>
              <a:rPr lang="en-US" sz="1400" dirty="0"/>
              <a:t>, </a:t>
            </a:r>
            <a:r>
              <a:rPr lang="en-US" sz="1400" dirty="0" err="1"/>
              <a:t>si</a:t>
            </a:r>
            <a:r>
              <a:rPr lang="en-US" sz="1400" dirty="0"/>
              <a:t> </a:t>
            </a:r>
            <a:r>
              <a:rPr lang="en-US" sz="1400" dirty="0" err="1"/>
              <a:t>dhe</a:t>
            </a:r>
            <a:r>
              <a:rPr lang="en-US" sz="1400" dirty="0"/>
              <a:t> </a:t>
            </a:r>
            <a:r>
              <a:rPr lang="en-US" sz="1400" dirty="0" smtClean="0"/>
              <a:t>me </a:t>
            </a:r>
            <a:r>
              <a:rPr lang="en-US" sz="1400" dirty="0" err="1"/>
              <a:t>anëtarët</a:t>
            </a:r>
            <a:r>
              <a:rPr lang="en-US" sz="1400" dirty="0"/>
              <a:t> e </a:t>
            </a:r>
            <a:r>
              <a:rPr lang="en-US" sz="1400" dirty="0" err="1"/>
              <a:t>Komisionit</a:t>
            </a:r>
            <a:r>
              <a:rPr lang="en-US" sz="1400" dirty="0"/>
              <a:t> </a:t>
            </a:r>
            <a:r>
              <a:rPr lang="en-US" sz="1400" dirty="0" err="1"/>
              <a:t>për</a:t>
            </a:r>
            <a:r>
              <a:rPr lang="en-US" sz="1400" dirty="0"/>
              <a:t> </a:t>
            </a:r>
            <a:r>
              <a:rPr lang="en-US" sz="1400" dirty="0" err="1"/>
              <a:t>Punën</a:t>
            </a:r>
            <a:r>
              <a:rPr lang="en-US" sz="1400" dirty="0"/>
              <a:t>, </a:t>
            </a:r>
            <a:r>
              <a:rPr lang="en-US" sz="1400" dirty="0" err="1"/>
              <a:t>Çështjet</a:t>
            </a:r>
            <a:r>
              <a:rPr lang="en-US" sz="1400" dirty="0"/>
              <a:t> </a:t>
            </a:r>
            <a:r>
              <a:rPr lang="en-US" sz="1400" dirty="0" err="1"/>
              <a:t>Sociale</a:t>
            </a:r>
            <a:r>
              <a:rPr lang="en-US" sz="1400" dirty="0"/>
              <a:t> </a:t>
            </a:r>
            <a:r>
              <a:rPr lang="en-US" sz="1400" dirty="0" err="1"/>
              <a:t>dhe</a:t>
            </a:r>
            <a:r>
              <a:rPr lang="en-US" sz="1400" dirty="0"/>
              <a:t> </a:t>
            </a:r>
            <a:r>
              <a:rPr lang="en-US" sz="1400" dirty="0" err="1" smtClean="0"/>
              <a:t>Shëndetësinë</a:t>
            </a:r>
            <a:r>
              <a:rPr lang="en-US" sz="1400" dirty="0" smtClean="0"/>
              <a:t>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12479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51798"/>
          <a:stretch/>
        </p:blipFill>
        <p:spPr>
          <a:xfrm>
            <a:off x="-1057" y="-6619"/>
            <a:ext cx="12193057" cy="15162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b="1" dirty="0" smtClean="0">
                <a:solidFill>
                  <a:schemeClr val="accent1">
                    <a:lumMod val="50000"/>
                  </a:schemeClr>
                </a:solidFill>
              </a:rPr>
              <a:t>Praktika të tjera të mira në k</a:t>
            </a:r>
            <a:r>
              <a:rPr lang="sq-AL" b="1" dirty="0">
                <a:solidFill>
                  <a:schemeClr val="accent1">
                    <a:lumMod val="50000"/>
                  </a:schemeClr>
                </a:solidFill>
              </a:rPr>
              <a:t>ë</a:t>
            </a:r>
            <a:r>
              <a:rPr lang="sq-AL" b="1" dirty="0" smtClean="0">
                <a:solidFill>
                  <a:schemeClr val="accent1">
                    <a:lumMod val="50000"/>
                  </a:schemeClr>
                </a:solidFill>
              </a:rPr>
              <a:t>të udhëzues</a:t>
            </a:r>
            <a:endParaRPr lang="sq-AL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en-US" b="1" dirty="0" err="1" smtClean="0"/>
              <a:t>Asambletë</a:t>
            </a:r>
            <a:r>
              <a:rPr lang="en-US" b="1" dirty="0" smtClean="0"/>
              <a:t> </a:t>
            </a:r>
            <a:r>
              <a:rPr lang="en-US" b="1" dirty="0" err="1" smtClean="0"/>
              <a:t>Qytetare</a:t>
            </a:r>
            <a:endParaRPr lang="en-US" b="1" dirty="0" smtClean="0"/>
          </a:p>
          <a:p>
            <a:r>
              <a:rPr lang="en-US" b="1" dirty="0" err="1"/>
              <a:t>Juritë</a:t>
            </a:r>
            <a:r>
              <a:rPr lang="en-US" b="1" dirty="0"/>
              <a:t> </a:t>
            </a:r>
            <a:r>
              <a:rPr lang="en-US" b="1" dirty="0" err="1" smtClean="0"/>
              <a:t>Qytetare</a:t>
            </a:r>
            <a:endParaRPr lang="en-US" b="1" dirty="0" smtClean="0"/>
          </a:p>
          <a:p>
            <a:r>
              <a:rPr lang="en-US" b="1" dirty="0" err="1" smtClean="0"/>
              <a:t>Kërkimi</a:t>
            </a:r>
            <a:r>
              <a:rPr lang="en-US" b="1" dirty="0" smtClean="0"/>
              <a:t> </a:t>
            </a:r>
            <a:r>
              <a:rPr lang="en-US" b="1" dirty="0" err="1" smtClean="0"/>
              <a:t>Qytetar</a:t>
            </a:r>
            <a:endParaRPr lang="en-US" b="1" dirty="0" smtClean="0"/>
          </a:p>
          <a:p>
            <a:r>
              <a:rPr lang="en-US" b="1" dirty="0" err="1"/>
              <a:t>Kërkimi</a:t>
            </a:r>
            <a:r>
              <a:rPr lang="en-US" b="1" dirty="0"/>
              <a:t> </a:t>
            </a:r>
            <a:r>
              <a:rPr lang="en-US" b="1" dirty="0" err="1"/>
              <a:t>për</a:t>
            </a:r>
            <a:r>
              <a:rPr lang="en-US" b="1" dirty="0"/>
              <a:t> </a:t>
            </a:r>
            <a:r>
              <a:rPr lang="en-US" b="1" dirty="0" err="1"/>
              <a:t>Veprim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Udhëhequr</a:t>
            </a:r>
            <a:r>
              <a:rPr lang="en-US" b="1" dirty="0"/>
              <a:t> </a:t>
            </a:r>
            <a:r>
              <a:rPr lang="en-US" b="1" dirty="0" err="1"/>
              <a:t>nga</a:t>
            </a:r>
            <a:r>
              <a:rPr lang="en-US" b="1" dirty="0"/>
              <a:t> </a:t>
            </a:r>
            <a:r>
              <a:rPr lang="en-US" b="1" dirty="0" err="1" smtClean="0"/>
              <a:t>Komuniteti</a:t>
            </a:r>
            <a:endParaRPr lang="en-US" b="1" dirty="0" smtClean="0"/>
          </a:p>
          <a:p>
            <a:r>
              <a:rPr lang="en-US" b="1" dirty="0" err="1"/>
              <a:t>Workshope</a:t>
            </a:r>
            <a:r>
              <a:rPr lang="en-US" b="1" dirty="0"/>
              <a:t> </a:t>
            </a:r>
            <a:r>
              <a:rPr lang="en-US" b="1" dirty="0" smtClean="0"/>
              <a:t>Deliberative</a:t>
            </a:r>
          </a:p>
          <a:p>
            <a:r>
              <a:rPr lang="en-US" b="1" dirty="0" err="1"/>
              <a:t>Dialogje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 smtClean="0"/>
              <a:t>Shpërndara</a:t>
            </a:r>
            <a:endParaRPr lang="en-US" b="1" dirty="0" smtClean="0"/>
          </a:p>
          <a:p>
            <a:r>
              <a:rPr lang="en-US" b="1" dirty="0" err="1"/>
              <a:t>Hapësira</a:t>
            </a:r>
            <a:r>
              <a:rPr lang="en-US" b="1" dirty="0"/>
              <a:t> e </a:t>
            </a:r>
            <a:r>
              <a:rPr lang="en-US" b="1" dirty="0" err="1"/>
              <a:t>Hapur</a:t>
            </a:r>
            <a:r>
              <a:rPr lang="en-US" b="1" dirty="0"/>
              <a:t> e </a:t>
            </a:r>
            <a:r>
              <a:rPr lang="en-US" b="1" dirty="0" err="1" smtClean="0"/>
              <a:t>Teknologjisë</a:t>
            </a:r>
            <a:endParaRPr lang="en-US" b="1" dirty="0" smtClean="0"/>
          </a:p>
          <a:p>
            <a:r>
              <a:rPr lang="en-US" b="1" dirty="0" err="1"/>
              <a:t>Ngjarjet</a:t>
            </a:r>
            <a:r>
              <a:rPr lang="en-US" b="1" dirty="0"/>
              <a:t> </a:t>
            </a:r>
            <a:r>
              <a:rPr lang="en-US" b="1" dirty="0" err="1"/>
              <a:t>Piramidë</a:t>
            </a:r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r>
              <a:rPr lang="en-US" b="1" dirty="0" err="1" smtClean="0"/>
              <a:t>Fokus-grupet</a:t>
            </a:r>
            <a:endParaRPr lang="en-US" b="1" dirty="0" smtClean="0"/>
          </a:p>
          <a:p>
            <a:r>
              <a:rPr lang="en-US" b="1" dirty="0" err="1" smtClean="0"/>
              <a:t>Intervistat</a:t>
            </a:r>
            <a:endParaRPr lang="en-US" b="1" dirty="0" smtClean="0"/>
          </a:p>
          <a:p>
            <a:r>
              <a:rPr lang="en-US" b="1" dirty="0" err="1" smtClean="0"/>
              <a:t>Vizitat</a:t>
            </a:r>
            <a:endParaRPr lang="en-US" b="1" dirty="0" smtClean="0"/>
          </a:p>
          <a:p>
            <a:r>
              <a:rPr lang="en-US" b="1" dirty="0" err="1"/>
              <a:t>Grupet</a:t>
            </a:r>
            <a:r>
              <a:rPr lang="en-US" b="1" dirty="0"/>
              <a:t> </a:t>
            </a:r>
            <a:r>
              <a:rPr lang="en-US" b="1" dirty="0" err="1"/>
              <a:t>Drejtuese</a:t>
            </a:r>
            <a:r>
              <a:rPr lang="en-US" b="1" dirty="0"/>
              <a:t> me </a:t>
            </a:r>
            <a:r>
              <a:rPr lang="en-US" b="1" dirty="0" err="1"/>
              <a:t>Shumë</a:t>
            </a:r>
            <a:r>
              <a:rPr lang="en-US" b="1" dirty="0"/>
              <a:t> </a:t>
            </a:r>
            <a:r>
              <a:rPr lang="en-US" b="1" dirty="0" err="1"/>
              <a:t>Palë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 smtClean="0"/>
              <a:t>Interesit</a:t>
            </a:r>
            <a:endParaRPr lang="en-US" b="1" dirty="0" smtClean="0"/>
          </a:p>
          <a:p>
            <a:r>
              <a:rPr lang="en-US" b="1" dirty="0"/>
              <a:t>“Crowdsourcing” </a:t>
            </a:r>
            <a:r>
              <a:rPr lang="en-US" b="1" dirty="0" err="1"/>
              <a:t>në</a:t>
            </a:r>
            <a:r>
              <a:rPr lang="en-US" b="1" dirty="0"/>
              <a:t> </a:t>
            </a:r>
            <a:r>
              <a:rPr lang="en-US" b="1" dirty="0" smtClean="0"/>
              <a:t>internet</a:t>
            </a:r>
          </a:p>
          <a:p>
            <a:r>
              <a:rPr lang="en-US" b="1" dirty="0" err="1" smtClean="0"/>
              <a:t>Sondazhet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590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51798"/>
          <a:stretch/>
        </p:blipFill>
        <p:spPr>
          <a:xfrm>
            <a:off x="-1057" y="-6619"/>
            <a:ext cx="12193057" cy="15162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KONKLUZION &amp;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MË TEJ</a:t>
            </a:r>
            <a:endParaRPr lang="sq-AL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246" y="1825625"/>
            <a:ext cx="11688023" cy="4433752"/>
          </a:xfrm>
        </p:spPr>
        <p:txBody>
          <a:bodyPr>
            <a:noAutofit/>
          </a:bodyPr>
          <a:lstStyle/>
          <a:p>
            <a:r>
              <a:rPr lang="en-US" sz="1400" dirty="0" err="1"/>
              <a:t>Për</a:t>
            </a:r>
            <a:r>
              <a:rPr lang="en-US" sz="1400" dirty="0"/>
              <a:t> </a:t>
            </a:r>
            <a:r>
              <a:rPr lang="en-US" sz="1400" dirty="0" err="1"/>
              <a:t>të</a:t>
            </a:r>
            <a:r>
              <a:rPr lang="en-US" sz="1400" dirty="0"/>
              <a:t> </a:t>
            </a:r>
            <a:r>
              <a:rPr lang="en-US" sz="1400" dirty="0" err="1"/>
              <a:t>arritur</a:t>
            </a:r>
            <a:r>
              <a:rPr lang="en-US" sz="1400" dirty="0"/>
              <a:t> </a:t>
            </a:r>
            <a:r>
              <a:rPr lang="en-US" sz="1400" dirty="0" err="1"/>
              <a:t>një</a:t>
            </a:r>
            <a:r>
              <a:rPr lang="en-US" sz="1400" dirty="0"/>
              <a:t> </a:t>
            </a:r>
            <a:r>
              <a:rPr lang="en-US" sz="1400" dirty="0" err="1" smtClean="0"/>
              <a:t>sistem</a:t>
            </a:r>
            <a:r>
              <a:rPr lang="en-US" sz="1400" dirty="0" smtClean="0"/>
              <a:t> </a:t>
            </a:r>
            <a:r>
              <a:rPr lang="en-US" sz="1400" dirty="0" err="1" smtClean="0"/>
              <a:t>më</a:t>
            </a:r>
            <a:r>
              <a:rPr lang="en-US" sz="1400" dirty="0" smtClean="0"/>
              <a:t> </a:t>
            </a:r>
            <a:r>
              <a:rPr lang="en-US" sz="1400" dirty="0" err="1"/>
              <a:t>gjithëpërfshirës</a:t>
            </a:r>
            <a:r>
              <a:rPr lang="en-US" sz="1400" dirty="0"/>
              <a:t> </a:t>
            </a:r>
            <a:r>
              <a:rPr lang="en-US" sz="1400" dirty="0" err="1"/>
              <a:t>dhe</a:t>
            </a:r>
            <a:r>
              <a:rPr lang="en-US" sz="1400" dirty="0"/>
              <a:t> </a:t>
            </a:r>
            <a:r>
              <a:rPr lang="en-US" sz="1400" dirty="0" err="1"/>
              <a:t>efektiv</a:t>
            </a:r>
            <a:r>
              <a:rPr lang="en-US" sz="1400" dirty="0"/>
              <a:t>, </a:t>
            </a:r>
            <a:r>
              <a:rPr lang="en-US" sz="1400" dirty="0" err="1"/>
              <a:t>Kuvendi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Shqipërisë</a:t>
            </a:r>
            <a:r>
              <a:rPr lang="en-US" sz="1400" dirty="0"/>
              <a:t> </a:t>
            </a:r>
            <a:r>
              <a:rPr lang="en-US" sz="1400" dirty="0" err="1"/>
              <a:t>duhet</a:t>
            </a:r>
            <a:r>
              <a:rPr lang="en-US" sz="1400" dirty="0"/>
              <a:t> </a:t>
            </a:r>
            <a:r>
              <a:rPr lang="en-US" sz="1400" dirty="0" err="1"/>
              <a:t>të</a:t>
            </a:r>
            <a:r>
              <a:rPr lang="en-US" sz="1400" dirty="0"/>
              <a:t> </a:t>
            </a:r>
            <a:r>
              <a:rPr lang="en-US" sz="1400" dirty="0" err="1"/>
              <a:t>vazhdojë</a:t>
            </a:r>
            <a:r>
              <a:rPr lang="en-US" sz="1400" dirty="0"/>
              <a:t> </a:t>
            </a:r>
            <a:r>
              <a:rPr lang="en-US" sz="1400" dirty="0" err="1"/>
              <a:t>të</a:t>
            </a:r>
            <a:r>
              <a:rPr lang="en-US" sz="1400" dirty="0"/>
              <a:t> </a:t>
            </a:r>
            <a:r>
              <a:rPr lang="en-US" sz="1400" dirty="0" err="1"/>
              <a:t>investojë</a:t>
            </a:r>
            <a:r>
              <a:rPr lang="en-US" sz="1400" dirty="0"/>
              <a:t> </a:t>
            </a:r>
            <a:r>
              <a:rPr lang="en-US" sz="1400" dirty="0" err="1"/>
              <a:t>në</a:t>
            </a:r>
            <a:r>
              <a:rPr lang="en-US" sz="1400" dirty="0"/>
              <a:t> </a:t>
            </a:r>
            <a:r>
              <a:rPr lang="en-US" sz="1400" dirty="0" err="1"/>
              <a:t>mekanizma</a:t>
            </a:r>
            <a:r>
              <a:rPr lang="en-US" sz="1400" dirty="0"/>
              <a:t> </a:t>
            </a:r>
            <a:r>
              <a:rPr lang="en-US" sz="1400" dirty="0" err="1" smtClean="0"/>
              <a:t>që</a:t>
            </a:r>
            <a:r>
              <a:rPr lang="en-US" sz="1400" dirty="0" smtClean="0"/>
              <a:t> </a:t>
            </a:r>
            <a:r>
              <a:rPr lang="en-US" sz="1400" dirty="0" err="1" smtClean="0"/>
              <a:t>inkurajojnë</a:t>
            </a:r>
            <a:r>
              <a:rPr lang="en-US" sz="1400" dirty="0" smtClean="0"/>
              <a:t> </a:t>
            </a:r>
            <a:r>
              <a:rPr lang="en-US" sz="1400" dirty="0" err="1"/>
              <a:t>dhe</a:t>
            </a:r>
            <a:r>
              <a:rPr lang="en-US" sz="1400" dirty="0"/>
              <a:t> </a:t>
            </a:r>
            <a:r>
              <a:rPr lang="en-US" sz="1400" dirty="0" err="1"/>
              <a:t>lehtësojnë</a:t>
            </a:r>
            <a:r>
              <a:rPr lang="en-US" sz="1400" dirty="0"/>
              <a:t> </a:t>
            </a:r>
            <a:r>
              <a:rPr lang="en-US" sz="1400" dirty="0" err="1"/>
              <a:t>pjesëmarrjen</a:t>
            </a:r>
            <a:r>
              <a:rPr lang="en-US" sz="1400" dirty="0"/>
              <a:t> e </a:t>
            </a:r>
            <a:r>
              <a:rPr lang="en-US" sz="1400" dirty="0" err="1"/>
              <a:t>qytetarëve</a:t>
            </a:r>
            <a:r>
              <a:rPr lang="en-US" sz="1400" dirty="0"/>
              <a:t> </a:t>
            </a:r>
            <a:r>
              <a:rPr lang="en-US" sz="1400" dirty="0" err="1"/>
              <a:t>në</a:t>
            </a:r>
            <a:r>
              <a:rPr lang="en-US" sz="1400" dirty="0"/>
              <a:t> </a:t>
            </a:r>
            <a:r>
              <a:rPr lang="en-US" sz="1400" dirty="0" err="1"/>
              <a:t>vendimmarrje.</a:t>
            </a:r>
            <a:r>
              <a:rPr lang="en-US" sz="1400" dirty="0" err="1" smtClean="0"/>
              <a:t>Kuvendi</a:t>
            </a:r>
            <a:r>
              <a:rPr lang="en-US" sz="1400" dirty="0" smtClean="0"/>
              <a:t> </a:t>
            </a:r>
            <a:r>
              <a:rPr lang="en-US" sz="1400" dirty="0" err="1"/>
              <a:t>mund</a:t>
            </a:r>
            <a:r>
              <a:rPr lang="en-US" sz="1400" dirty="0"/>
              <a:t> </a:t>
            </a:r>
            <a:r>
              <a:rPr lang="en-US" sz="1400" dirty="0" err="1"/>
              <a:t>të</a:t>
            </a:r>
            <a:r>
              <a:rPr lang="en-US" sz="1400" dirty="0"/>
              <a:t> </a:t>
            </a:r>
            <a:r>
              <a:rPr lang="en-US" sz="1400" dirty="0" err="1"/>
              <a:t>sigurojë</a:t>
            </a:r>
            <a:r>
              <a:rPr lang="en-US" sz="1400" dirty="0"/>
              <a:t> </a:t>
            </a:r>
            <a:r>
              <a:rPr lang="en-US" sz="1400" dirty="0" err="1"/>
              <a:t>vijimësi</a:t>
            </a:r>
            <a:r>
              <a:rPr lang="en-US" sz="1400" dirty="0"/>
              <a:t> </a:t>
            </a:r>
            <a:r>
              <a:rPr lang="en-US" sz="1400" dirty="0" err="1"/>
              <a:t>dhe</a:t>
            </a:r>
            <a:r>
              <a:rPr lang="en-US" sz="1400" dirty="0"/>
              <a:t> </a:t>
            </a:r>
            <a:r>
              <a:rPr lang="en-US" sz="1400" dirty="0" err="1"/>
              <a:t>qëndrueshmëri</a:t>
            </a:r>
            <a:r>
              <a:rPr lang="en-US" sz="1400" dirty="0"/>
              <a:t> </a:t>
            </a:r>
            <a:r>
              <a:rPr lang="en-US" sz="1400" dirty="0" err="1" smtClean="0"/>
              <a:t>për</a:t>
            </a:r>
            <a:r>
              <a:rPr lang="en-US" sz="1400" dirty="0" smtClean="0"/>
              <a:t> </a:t>
            </a:r>
            <a:r>
              <a:rPr lang="en-US" sz="1400" dirty="0" err="1" smtClean="0"/>
              <a:t>pjesëmarrjen</a:t>
            </a:r>
            <a:r>
              <a:rPr lang="en-US" sz="1400" dirty="0" smtClean="0"/>
              <a:t> </a:t>
            </a:r>
            <a:r>
              <a:rPr lang="en-US" sz="1400" dirty="0" err="1"/>
              <a:t>qytetare</a:t>
            </a:r>
            <a:r>
              <a:rPr lang="en-US" sz="1400" dirty="0"/>
              <a:t> duke </a:t>
            </a:r>
            <a:r>
              <a:rPr lang="en-US" sz="1400" dirty="0" err="1"/>
              <a:t>ndërmarrë</a:t>
            </a:r>
            <a:r>
              <a:rPr lang="en-US" sz="1400" dirty="0"/>
              <a:t> </a:t>
            </a:r>
            <a:r>
              <a:rPr lang="en-US" sz="1400" dirty="0" err="1"/>
              <a:t>hapa</a:t>
            </a:r>
            <a:r>
              <a:rPr lang="en-US" sz="1400" dirty="0"/>
              <a:t> </a:t>
            </a:r>
            <a:r>
              <a:rPr lang="en-US" sz="1400" dirty="0" err="1"/>
              <a:t>të</a:t>
            </a:r>
            <a:r>
              <a:rPr lang="en-US" sz="1400" dirty="0"/>
              <a:t> </a:t>
            </a:r>
            <a:r>
              <a:rPr lang="en-US" sz="1400" dirty="0" err="1"/>
              <a:t>mëtejshëm</a:t>
            </a:r>
            <a:r>
              <a:rPr lang="en-US" sz="1400" dirty="0"/>
              <a:t> </a:t>
            </a:r>
            <a:r>
              <a:rPr lang="en-US" sz="1400" dirty="0" err="1"/>
              <a:t>për</a:t>
            </a:r>
            <a:r>
              <a:rPr lang="en-US" sz="1400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err="1"/>
              <a:t>Zhvillimin</a:t>
            </a:r>
            <a:r>
              <a:rPr lang="en-US" sz="1400" b="1" dirty="0"/>
              <a:t> e </a:t>
            </a:r>
            <a:r>
              <a:rPr lang="en-US" sz="1400" b="1" dirty="0" err="1"/>
              <a:t>strategjive</a:t>
            </a:r>
            <a:r>
              <a:rPr lang="en-US" sz="1400" b="1" dirty="0"/>
              <a:t> </a:t>
            </a:r>
            <a:r>
              <a:rPr lang="en-US" sz="1400" b="1" dirty="0" err="1"/>
              <a:t>të</a:t>
            </a:r>
            <a:r>
              <a:rPr lang="en-US" sz="1400" b="1" dirty="0"/>
              <a:t> </a:t>
            </a:r>
            <a:r>
              <a:rPr lang="en-US" sz="1400" b="1" dirty="0" err="1"/>
              <a:t>reja</a:t>
            </a:r>
            <a:r>
              <a:rPr lang="en-US" sz="1400" b="1" dirty="0"/>
              <a:t> </a:t>
            </a:r>
            <a:r>
              <a:rPr lang="en-US" sz="1400" b="1" dirty="0" err="1"/>
              <a:t>të</a:t>
            </a:r>
            <a:r>
              <a:rPr lang="en-US" sz="1400" b="1" dirty="0"/>
              <a:t> </a:t>
            </a:r>
            <a:r>
              <a:rPr lang="en-US" sz="1400" b="1" dirty="0" err="1"/>
              <a:t>angazhimit</a:t>
            </a:r>
            <a:r>
              <a:rPr lang="en-US" sz="1400" dirty="0"/>
              <a:t>, duke </a:t>
            </a:r>
            <a:r>
              <a:rPr lang="en-US" sz="1400" dirty="0" err="1"/>
              <a:t>përfshirë</a:t>
            </a:r>
            <a:r>
              <a:rPr lang="en-US" sz="1400" dirty="0"/>
              <a:t> </a:t>
            </a:r>
            <a:r>
              <a:rPr lang="en-US" sz="1400" dirty="0" err="1"/>
              <a:t>mjete</a:t>
            </a:r>
            <a:r>
              <a:rPr lang="en-US" sz="1400" dirty="0"/>
              <a:t> </a:t>
            </a:r>
            <a:r>
              <a:rPr lang="en-US" sz="1400" dirty="0" err="1"/>
              <a:t>teknologjike</a:t>
            </a:r>
            <a:r>
              <a:rPr lang="en-US" sz="1400" dirty="0"/>
              <a:t> </a:t>
            </a:r>
            <a:r>
              <a:rPr lang="en-US" sz="1400" dirty="0" err="1" smtClean="0"/>
              <a:t>dhe</a:t>
            </a:r>
            <a:r>
              <a:rPr lang="en-US" sz="1400" dirty="0" smtClean="0"/>
              <a:t> </a:t>
            </a:r>
            <a:r>
              <a:rPr lang="en-US" sz="1400" dirty="0" err="1" smtClean="0"/>
              <a:t>ndërveprime</a:t>
            </a:r>
            <a:r>
              <a:rPr lang="en-US" sz="1400" dirty="0" smtClean="0"/>
              <a:t> </a:t>
            </a:r>
            <a:r>
              <a:rPr lang="en-US" sz="1400" dirty="0" err="1"/>
              <a:t>të</a:t>
            </a:r>
            <a:r>
              <a:rPr lang="en-US" sz="1400" dirty="0"/>
              <a:t> </a:t>
            </a:r>
            <a:r>
              <a:rPr lang="en-US" sz="1400" dirty="0" err="1"/>
              <a:t>drejtpërdrejta</a:t>
            </a:r>
            <a:r>
              <a:rPr lang="en-US" sz="1400" dirty="0"/>
              <a:t> me </a:t>
            </a:r>
            <a:r>
              <a:rPr lang="en-US" sz="1400" dirty="0" err="1"/>
              <a:t>qytetarët</a:t>
            </a:r>
            <a:r>
              <a:rPr lang="en-US" sz="14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err="1"/>
              <a:t>Monitorimin</a:t>
            </a:r>
            <a:r>
              <a:rPr lang="en-US" sz="1400" b="1" dirty="0"/>
              <a:t> </a:t>
            </a:r>
            <a:r>
              <a:rPr lang="en-US" sz="1400" b="1" dirty="0" err="1"/>
              <a:t>dhe</a:t>
            </a:r>
            <a:r>
              <a:rPr lang="en-US" sz="1400" b="1" dirty="0"/>
              <a:t> </a:t>
            </a:r>
            <a:r>
              <a:rPr lang="en-US" sz="1400" b="1" dirty="0" err="1"/>
              <a:t>vlerësimin</a:t>
            </a:r>
            <a:r>
              <a:rPr lang="en-US" sz="1400" b="1" dirty="0"/>
              <a:t> e </a:t>
            </a:r>
            <a:r>
              <a:rPr lang="en-US" sz="1400" b="1" dirty="0" err="1"/>
              <a:t>vazhdueshëm</a:t>
            </a:r>
            <a:r>
              <a:rPr lang="en-US" sz="1400" b="1" dirty="0"/>
              <a:t> </a:t>
            </a:r>
            <a:r>
              <a:rPr lang="en-US" sz="1400" dirty="0" err="1"/>
              <a:t>të</a:t>
            </a:r>
            <a:r>
              <a:rPr lang="en-US" sz="1400" dirty="0"/>
              <a:t> </a:t>
            </a:r>
            <a:r>
              <a:rPr lang="en-US" sz="1400" dirty="0" err="1"/>
              <a:t>praktikave</a:t>
            </a:r>
            <a:r>
              <a:rPr lang="en-US" sz="1400" dirty="0"/>
              <a:t> </a:t>
            </a:r>
            <a:r>
              <a:rPr lang="en-US" sz="1400" dirty="0" err="1"/>
              <a:t>ekzistuese</a:t>
            </a:r>
            <a:r>
              <a:rPr lang="en-US" sz="1400" dirty="0"/>
              <a:t> </a:t>
            </a:r>
            <a:r>
              <a:rPr lang="en-US" sz="1400" dirty="0" err="1"/>
              <a:t>për</a:t>
            </a:r>
            <a:r>
              <a:rPr lang="en-US" sz="1400" dirty="0"/>
              <a:t> </a:t>
            </a:r>
            <a:r>
              <a:rPr lang="en-US" sz="1400" dirty="0" err="1"/>
              <a:t>të</a:t>
            </a:r>
            <a:r>
              <a:rPr lang="en-US" sz="1400" dirty="0"/>
              <a:t> </a:t>
            </a:r>
            <a:r>
              <a:rPr lang="en-US" sz="1400" dirty="0" err="1" smtClean="0"/>
              <a:t>siguruar</a:t>
            </a:r>
            <a:r>
              <a:rPr lang="en-US" sz="1400" dirty="0" smtClean="0"/>
              <a:t> </a:t>
            </a:r>
            <a:r>
              <a:rPr lang="en-US" sz="1400" dirty="0" err="1" smtClean="0"/>
              <a:t>efektivitetin</a:t>
            </a:r>
            <a:r>
              <a:rPr lang="en-US" sz="1400" dirty="0" smtClean="0"/>
              <a:t> </a:t>
            </a:r>
            <a:r>
              <a:rPr lang="en-US" sz="1400" dirty="0"/>
              <a:t>e </a:t>
            </a:r>
            <a:r>
              <a:rPr lang="en-US" sz="1400" dirty="0" err="1"/>
              <a:t>tyre</a:t>
            </a:r>
            <a:r>
              <a:rPr lang="en-US" sz="14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err="1" smtClean="0"/>
              <a:t>Zhvillimin</a:t>
            </a:r>
            <a:r>
              <a:rPr lang="en-US" sz="1400" b="1" dirty="0" smtClean="0"/>
              <a:t>/</a:t>
            </a:r>
            <a:r>
              <a:rPr lang="en-US" sz="1400" b="1" dirty="0" err="1" smtClean="0"/>
              <a:t>p</a:t>
            </a:r>
            <a:r>
              <a:rPr lang="en-US" sz="1400" b="1" dirty="0" err="1"/>
              <a:t>ë</a:t>
            </a:r>
            <a:r>
              <a:rPr lang="en-US" sz="1400" b="1" dirty="0" err="1" smtClean="0"/>
              <a:t>rmirësimin</a:t>
            </a:r>
            <a:r>
              <a:rPr lang="en-US" sz="1400" b="1" dirty="0" smtClean="0"/>
              <a:t> </a:t>
            </a:r>
            <a:r>
              <a:rPr lang="en-US" sz="1400" b="1" dirty="0"/>
              <a:t>e </a:t>
            </a:r>
            <a:r>
              <a:rPr lang="en-US" sz="1400" b="1" dirty="0" err="1" smtClean="0"/>
              <a:t>raportit</a:t>
            </a:r>
            <a:r>
              <a:rPr lang="en-US" sz="1400" b="1" dirty="0" smtClean="0"/>
              <a:t> </a:t>
            </a:r>
            <a:r>
              <a:rPr lang="en-US" sz="1400" b="1" dirty="0" err="1"/>
              <a:t>vjetor</a:t>
            </a:r>
            <a:r>
              <a:rPr lang="en-US" sz="1400" b="1" dirty="0"/>
              <a:t> </a:t>
            </a:r>
            <a:r>
              <a:rPr lang="en-US" sz="1400" b="1" dirty="0" err="1"/>
              <a:t>mbi</a:t>
            </a:r>
            <a:r>
              <a:rPr lang="en-US" sz="1400" b="1" dirty="0"/>
              <a:t> </a:t>
            </a:r>
            <a:r>
              <a:rPr lang="en-US" sz="1400" b="1" dirty="0" err="1"/>
              <a:t>pjesëmarrjen</a:t>
            </a:r>
            <a:r>
              <a:rPr lang="en-US" sz="1400" b="1" dirty="0"/>
              <a:t> </a:t>
            </a:r>
            <a:r>
              <a:rPr lang="en-US" sz="1400" b="1" dirty="0" err="1"/>
              <a:t>qytetare</a:t>
            </a:r>
            <a:r>
              <a:rPr lang="en-US" sz="1400" dirty="0"/>
              <a:t>, </a:t>
            </a:r>
            <a:r>
              <a:rPr lang="en-US" sz="1400" dirty="0" err="1"/>
              <a:t>për</a:t>
            </a:r>
            <a:r>
              <a:rPr lang="en-US" sz="1400" dirty="0"/>
              <a:t> </a:t>
            </a:r>
            <a:r>
              <a:rPr lang="en-US" sz="1400" dirty="0" err="1"/>
              <a:t>të</a:t>
            </a:r>
            <a:r>
              <a:rPr lang="en-US" sz="1400" dirty="0"/>
              <a:t> </a:t>
            </a:r>
            <a:r>
              <a:rPr lang="en-US" sz="1400" dirty="0" err="1"/>
              <a:t>identifikuar</a:t>
            </a:r>
            <a:r>
              <a:rPr lang="en-US" sz="1400" dirty="0"/>
              <a:t> </a:t>
            </a:r>
            <a:r>
              <a:rPr lang="en-US" sz="1400" dirty="0" err="1"/>
              <a:t>tendencat</a:t>
            </a:r>
            <a:r>
              <a:rPr lang="en-US" sz="1400" dirty="0"/>
              <a:t> </a:t>
            </a:r>
            <a:r>
              <a:rPr lang="en-US" sz="1400" dirty="0" err="1"/>
              <a:t>dhe</a:t>
            </a:r>
            <a:r>
              <a:rPr lang="en-US" sz="1400" dirty="0"/>
              <a:t> </a:t>
            </a:r>
            <a:r>
              <a:rPr lang="en-US" sz="1400" dirty="0" err="1" smtClean="0"/>
              <a:t>për</a:t>
            </a:r>
            <a:r>
              <a:rPr lang="en-US" sz="1400" dirty="0" smtClean="0"/>
              <a:t> </a:t>
            </a:r>
            <a:r>
              <a:rPr lang="en-US" sz="1400" dirty="0" err="1" smtClean="0"/>
              <a:t>të</a:t>
            </a:r>
            <a:r>
              <a:rPr lang="en-US" sz="1400" dirty="0" smtClean="0"/>
              <a:t> </a:t>
            </a:r>
            <a:r>
              <a:rPr lang="en-US" sz="1400" dirty="0" err="1"/>
              <a:t>përmirësuar</a:t>
            </a:r>
            <a:r>
              <a:rPr lang="en-US" sz="1400" dirty="0"/>
              <a:t> </a:t>
            </a:r>
            <a:r>
              <a:rPr lang="en-US" sz="1400" dirty="0" err="1"/>
              <a:t>proceset</a:t>
            </a:r>
            <a:r>
              <a:rPr lang="en-US" sz="1400" dirty="0"/>
              <a:t> </a:t>
            </a:r>
            <a:r>
              <a:rPr lang="en-US" sz="1400" dirty="0" err="1"/>
              <a:t>ekzistuese</a:t>
            </a:r>
            <a:r>
              <a:rPr lang="en-US" sz="14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err="1"/>
              <a:t>Zgjerimin</a:t>
            </a:r>
            <a:r>
              <a:rPr lang="en-US" sz="1400" b="1" dirty="0"/>
              <a:t> e </a:t>
            </a:r>
            <a:r>
              <a:rPr lang="en-US" sz="1400" b="1" dirty="0" err="1"/>
              <a:t>bashkëpunimit</a:t>
            </a:r>
            <a:r>
              <a:rPr lang="en-US" sz="1400" b="1" dirty="0"/>
              <a:t> me </a:t>
            </a:r>
            <a:r>
              <a:rPr lang="en-US" sz="1400" b="1" dirty="0" err="1"/>
              <a:t>organizatat</a:t>
            </a:r>
            <a:r>
              <a:rPr lang="en-US" sz="1400" b="1" dirty="0"/>
              <a:t> </a:t>
            </a:r>
            <a:r>
              <a:rPr lang="en-US" sz="1400" b="1" dirty="0" err="1"/>
              <a:t>ndërkombëtare</a:t>
            </a:r>
            <a:r>
              <a:rPr lang="en-US" sz="1400" b="1" dirty="0"/>
              <a:t> </a:t>
            </a:r>
            <a:r>
              <a:rPr lang="en-US" sz="1400" dirty="0" err="1"/>
              <a:t>për</a:t>
            </a:r>
            <a:r>
              <a:rPr lang="en-US" sz="1400" dirty="0"/>
              <a:t> </a:t>
            </a:r>
            <a:r>
              <a:rPr lang="en-US" sz="1400" dirty="0" err="1"/>
              <a:t>të</a:t>
            </a:r>
            <a:r>
              <a:rPr lang="en-US" sz="1400" dirty="0"/>
              <a:t> </a:t>
            </a:r>
            <a:r>
              <a:rPr lang="en-US" sz="1400" dirty="0" err="1"/>
              <a:t>ndarë</a:t>
            </a:r>
            <a:r>
              <a:rPr lang="en-US" sz="1400" dirty="0"/>
              <a:t> </a:t>
            </a:r>
            <a:r>
              <a:rPr lang="en-US" sz="1400" dirty="0" err="1"/>
              <a:t>praktikat</a:t>
            </a:r>
            <a:r>
              <a:rPr lang="en-US" sz="1400" dirty="0"/>
              <a:t> </a:t>
            </a:r>
            <a:r>
              <a:rPr lang="en-US" sz="1400" dirty="0" err="1"/>
              <a:t>më</a:t>
            </a:r>
            <a:r>
              <a:rPr lang="en-US" sz="1400" dirty="0"/>
              <a:t> </a:t>
            </a:r>
            <a:r>
              <a:rPr lang="en-US" sz="1400" dirty="0" err="1"/>
              <a:t>të</a:t>
            </a:r>
            <a:r>
              <a:rPr lang="en-US" sz="1400" dirty="0"/>
              <a:t> </a:t>
            </a:r>
            <a:r>
              <a:rPr lang="en-US" sz="1400" dirty="0" err="1" smtClean="0"/>
              <a:t>mira</a:t>
            </a:r>
            <a:r>
              <a:rPr lang="en-US" sz="1400" dirty="0" smtClean="0"/>
              <a:t> </a:t>
            </a:r>
            <a:r>
              <a:rPr lang="en-US" sz="1400" dirty="0" err="1" smtClean="0"/>
              <a:t>dhe</a:t>
            </a:r>
            <a:r>
              <a:rPr lang="en-US" sz="1400" dirty="0" smtClean="0"/>
              <a:t> </a:t>
            </a:r>
            <a:r>
              <a:rPr lang="en-US" sz="1400" dirty="0" err="1"/>
              <a:t>për</a:t>
            </a:r>
            <a:r>
              <a:rPr lang="en-US" sz="1400" dirty="0"/>
              <a:t> </a:t>
            </a:r>
            <a:r>
              <a:rPr lang="en-US" sz="1400" dirty="0" err="1"/>
              <a:t>të</a:t>
            </a:r>
            <a:r>
              <a:rPr lang="en-US" sz="1400" dirty="0"/>
              <a:t> </a:t>
            </a:r>
            <a:r>
              <a:rPr lang="en-US" sz="1400" dirty="0" err="1"/>
              <a:t>përfituar</a:t>
            </a:r>
            <a:r>
              <a:rPr lang="en-US" sz="1400" dirty="0"/>
              <a:t> </a:t>
            </a:r>
            <a:r>
              <a:rPr lang="en-US" sz="1400" dirty="0" err="1"/>
              <a:t>nga</a:t>
            </a:r>
            <a:r>
              <a:rPr lang="en-US" sz="1400" dirty="0"/>
              <a:t> </a:t>
            </a:r>
            <a:r>
              <a:rPr lang="en-US" sz="1400" dirty="0" err="1"/>
              <a:t>përvojat</a:t>
            </a:r>
            <a:r>
              <a:rPr lang="en-US" sz="1400" dirty="0"/>
              <a:t> e </a:t>
            </a:r>
            <a:r>
              <a:rPr lang="en-US" sz="1400" dirty="0" err="1"/>
              <a:t>vendeve</a:t>
            </a:r>
            <a:r>
              <a:rPr lang="en-US" sz="1400" dirty="0"/>
              <a:t> </a:t>
            </a:r>
            <a:r>
              <a:rPr lang="en-US" sz="1400" dirty="0" err="1"/>
              <a:t>të</a:t>
            </a:r>
            <a:r>
              <a:rPr lang="en-US" sz="1400" dirty="0"/>
              <a:t> </a:t>
            </a:r>
            <a:r>
              <a:rPr lang="en-US" sz="1400" dirty="0" err="1"/>
              <a:t>tjera</a:t>
            </a:r>
            <a:r>
              <a:rPr lang="en-US" sz="1400" dirty="0"/>
              <a:t>.</a:t>
            </a:r>
          </a:p>
          <a:p>
            <a:r>
              <a:rPr lang="en-US" sz="1400" dirty="0"/>
              <a:t>Duke </a:t>
            </a:r>
            <a:r>
              <a:rPr lang="en-US" sz="1400" dirty="0" err="1"/>
              <a:t>implementuar</a:t>
            </a:r>
            <a:r>
              <a:rPr lang="en-US" sz="1400" dirty="0"/>
              <a:t> </a:t>
            </a:r>
            <a:r>
              <a:rPr lang="en-US" sz="1400" dirty="0" err="1"/>
              <a:t>këto</a:t>
            </a:r>
            <a:r>
              <a:rPr lang="en-US" sz="1400" dirty="0"/>
              <a:t> </a:t>
            </a:r>
            <a:r>
              <a:rPr lang="en-US" sz="1400" dirty="0" err="1"/>
              <a:t>hapa</a:t>
            </a:r>
            <a:r>
              <a:rPr lang="en-US" sz="1400" dirty="0"/>
              <a:t>, </a:t>
            </a:r>
            <a:r>
              <a:rPr lang="en-US" sz="1400" dirty="0" err="1"/>
              <a:t>Kuvendi</a:t>
            </a:r>
            <a:r>
              <a:rPr lang="en-US" sz="1400" dirty="0"/>
              <a:t> </a:t>
            </a:r>
            <a:r>
              <a:rPr lang="en-US" sz="1400" dirty="0" err="1"/>
              <a:t>mund</a:t>
            </a:r>
            <a:r>
              <a:rPr lang="en-US" sz="1400" dirty="0"/>
              <a:t> </a:t>
            </a:r>
            <a:r>
              <a:rPr lang="en-US" sz="1400" dirty="0" err="1"/>
              <a:t>të</a:t>
            </a:r>
            <a:r>
              <a:rPr lang="en-US" sz="1400" dirty="0"/>
              <a:t> </a:t>
            </a:r>
            <a:r>
              <a:rPr lang="en-US" sz="1400" dirty="0" err="1"/>
              <a:t>forcojë</a:t>
            </a:r>
            <a:r>
              <a:rPr lang="en-US" sz="1400" dirty="0"/>
              <a:t> </a:t>
            </a:r>
            <a:r>
              <a:rPr lang="en-US" sz="1400" dirty="0" err="1"/>
              <a:t>lidhjen</a:t>
            </a:r>
            <a:r>
              <a:rPr lang="en-US" sz="1400" dirty="0"/>
              <a:t> e </a:t>
            </a:r>
            <a:r>
              <a:rPr lang="en-US" sz="1400" dirty="0" err="1"/>
              <a:t>tij</a:t>
            </a:r>
            <a:r>
              <a:rPr lang="en-US" sz="1400" dirty="0"/>
              <a:t> me </a:t>
            </a:r>
            <a:r>
              <a:rPr lang="en-US" sz="1400" dirty="0" err="1"/>
              <a:t>qytetarët</a:t>
            </a:r>
            <a:r>
              <a:rPr lang="en-US" sz="1400" dirty="0"/>
              <a:t> </a:t>
            </a:r>
            <a:r>
              <a:rPr lang="en-US" sz="1400" dirty="0" err="1"/>
              <a:t>dhe</a:t>
            </a:r>
            <a:r>
              <a:rPr lang="en-US" sz="1400" dirty="0"/>
              <a:t> </a:t>
            </a:r>
            <a:r>
              <a:rPr lang="en-US" sz="1400" dirty="0" err="1"/>
              <a:t>të</a:t>
            </a:r>
            <a:r>
              <a:rPr lang="en-US" sz="1400" dirty="0"/>
              <a:t> </a:t>
            </a:r>
            <a:r>
              <a:rPr lang="en-US" sz="1400" dirty="0" err="1"/>
              <a:t>sigurojë</a:t>
            </a:r>
            <a:r>
              <a:rPr lang="en-US" sz="1400" dirty="0"/>
              <a:t> </a:t>
            </a:r>
            <a:r>
              <a:rPr lang="en-US" sz="1400" dirty="0" err="1" smtClean="0"/>
              <a:t>një</a:t>
            </a:r>
            <a:r>
              <a:rPr lang="en-US" sz="1400" dirty="0" smtClean="0"/>
              <a:t> </a:t>
            </a:r>
            <a:r>
              <a:rPr lang="da-DK" sz="1400" dirty="0" smtClean="0"/>
              <a:t>demokraci </a:t>
            </a:r>
            <a:r>
              <a:rPr lang="da-DK" sz="1400" dirty="0"/>
              <a:t>më gjithëpërfshirëse dhe efektive.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40543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33347" t="56771" r="33537" b="10192"/>
          <a:stretch/>
        </p:blipFill>
        <p:spPr>
          <a:xfrm>
            <a:off x="0" y="0"/>
            <a:ext cx="12191999" cy="49069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Faleminderit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!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3470" y="5110609"/>
            <a:ext cx="6705599" cy="113779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hlinkClick r:id="rId4"/>
              </a:rPr>
              <a:t>e</a:t>
            </a:r>
            <a:r>
              <a:rPr lang="en-US" dirty="0" smtClean="0">
                <a:hlinkClick r:id="rId4"/>
              </a:rPr>
              <a:t>lona.dhembo@unitir.edu.al</a:t>
            </a:r>
            <a:r>
              <a:rPr lang="en-US" dirty="0" smtClean="0"/>
              <a:t> ;</a:t>
            </a:r>
          </a:p>
          <a:p>
            <a:r>
              <a:rPr lang="en-US" dirty="0" smtClean="0">
                <a:hlinkClick r:id="rId5"/>
              </a:rPr>
              <a:t>edhembo@yahoo.co.uk</a:t>
            </a:r>
            <a:r>
              <a:rPr lang="en-US" dirty="0" smtClean="0"/>
              <a:t> </a:t>
            </a:r>
            <a:endParaRPr lang="sq-AL" dirty="0"/>
          </a:p>
        </p:txBody>
      </p:sp>
    </p:spTree>
    <p:extLst>
      <p:ext uri="{BB962C8B-B14F-4D97-AF65-F5344CB8AC3E}">
        <p14:creationId xmlns:p14="http://schemas.microsoft.com/office/powerpoint/2010/main" val="4571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.potx" id="{43699C43-EC89-4A55-9A99-3FD944590577}" vid="{3C36ED3A-1C33-4ECB-8650-37D568EF45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1584528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2012-06-20T23:39:00+00:00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TP102923943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843282</LocLastLocAttemptVersionLookup>
    <IsSearchable xmlns="4873beb7-5857-4685-be1f-d57550cc96cc">true</IsSearchable>
    <TemplateTemplateType xmlns="4873beb7-5857-4685-be1f-d57550cc96cc">PowerPoint Template - Slideshow Launch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LocMarketGroupTiers2 xmlns="4873beb7-5857-4685-be1f-d57550cc96cc" xsi:nil="true"/>
    <APAuthor xmlns="4873beb7-5857-4685-be1f-d57550cc96cc">
      <UserInfo>
        <DisplayName>REDMOND\v-sa</DisplayName>
        <AccountId>2467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970C04F-E7AC-41AB-9C6D-1B1BB88BFF7F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infopath/2007/PartnerControls"/>
    <ds:schemaRef ds:uri="4873beb7-5857-4685-be1f-d57550cc96cc"/>
  </ds:schemaRefs>
</ds:datastoreItem>
</file>

<file path=customXml/itemProps2.xml><?xml version="1.0" encoding="utf-8"?>
<ds:datastoreItem xmlns:ds="http://schemas.openxmlformats.org/officeDocument/2006/customXml" ds:itemID="{C3DEC53A-9DF1-4780-BE92-17E971B7A9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EE7759-C66F-4EA4-9863-7EBA32518D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 2013</Template>
  <TotalTime>168</TotalTime>
  <Words>1080</Words>
  <Application>Microsoft Office PowerPoint</Application>
  <PresentationFormat>Widescreen</PresentationFormat>
  <Paragraphs>86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Segoe UI</vt:lpstr>
      <vt:lpstr>Segoe UI Light</vt:lpstr>
      <vt:lpstr>Wingdings</vt:lpstr>
      <vt:lpstr>WelcomeDoc</vt:lpstr>
      <vt:lpstr>Udhëzues për Konsultimin Deliberativ në Kuvendin e Republikës së Shqipërisë</vt:lpstr>
      <vt:lpstr>C’është ky udhëzues?</vt:lpstr>
      <vt:lpstr>Pse? PËRFITIMET &amp; PARIMET E DEMOKRACISË DELIBERATIVE</vt:lpstr>
      <vt:lpstr>Si? – Parime të Pjesëmarrjes/Angazhimit </vt:lpstr>
      <vt:lpstr>MUNDËSI PËR ANGAZHIM &amp; MUNDËSIMI I  ANGAZHIMIT</vt:lpstr>
      <vt:lpstr>Praktika të reja, të mira: PANELET QYTETARE </vt:lpstr>
      <vt:lpstr>Praktika të tjera të mira në këtë udhëzues</vt:lpstr>
      <vt:lpstr>KONKLUZION &amp; MË TEJ</vt:lpstr>
      <vt:lpstr>Faleminderit!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Udhëzues për Konsultimin Deliberativ në Kuvendin e Republikës së Shqipërisë</dc:title>
  <dc:creator>edhembo@yahoo.co.uk</dc:creator>
  <cp:keywords/>
  <cp:lastModifiedBy>edhembo@yahoo.co.uk</cp:lastModifiedBy>
  <cp:revision>11</cp:revision>
  <dcterms:created xsi:type="dcterms:W3CDTF">2025-03-25T21:51:24Z</dcterms:created>
  <dcterms:modified xsi:type="dcterms:W3CDTF">2025-03-26T00:39:47Z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_TemplateID">
    <vt:lpwstr>TC029239449991</vt:lpwstr>
  </property>
  <property fmtid="{D5CDD505-2E9C-101B-9397-08002B2CF9AE}" pid="4" name="ContentTypeId">
    <vt:lpwstr>0x0101006EDDDB5EE6D98C44930B742096920B300400F5B6D36B3EF94B4E9A635CDF2A18F5B8</vt:lpwstr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</Properties>
</file>