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64" r:id="rId4"/>
    <p:sldId id="267" r:id="rId5"/>
    <p:sldId id="268" r:id="rId6"/>
    <p:sldId id="265" r:id="rId7"/>
    <p:sldId id="269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1"/>
  </p:normalViewPr>
  <p:slideViewPr>
    <p:cSldViewPr snapToGrid="0" snapToObjects="1">
      <p:cViewPr varScale="1">
        <p:scale>
          <a:sx n="91" d="100"/>
          <a:sy n="91" d="100"/>
        </p:scale>
        <p:origin x="170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94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3/25/25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47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3/25/25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38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3/25/25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562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3/25/25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16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3/25/25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88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3/25/25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720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3/25/25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7966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3/25/25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5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3/25/25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8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3/25/25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08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3/25/25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4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Peticioni Qytetar dhe Ndryshimet Rregullatore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Hartuar nga: Prof. Asoc. Dr. Enkeleda Olldashi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t>Kuadri Ligjor dhe Rregullator mbi Peticionet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dirty="0"/>
              <a:t> </a:t>
            </a:r>
            <a:r>
              <a:rPr sz="2600" dirty="0" err="1"/>
              <a:t>Neni</a:t>
            </a:r>
            <a:r>
              <a:rPr sz="2600" dirty="0"/>
              <a:t> 48 </a:t>
            </a:r>
            <a:r>
              <a:rPr sz="2600" dirty="0" err="1"/>
              <a:t>i</a:t>
            </a:r>
            <a:r>
              <a:rPr sz="2600" dirty="0"/>
              <a:t> </a:t>
            </a:r>
            <a:r>
              <a:rPr sz="2600" dirty="0" err="1"/>
              <a:t>Kushtetutës</a:t>
            </a:r>
            <a:r>
              <a:rPr sz="2600" dirty="0"/>
              <a:t> - e </a:t>
            </a:r>
            <a:r>
              <a:rPr sz="2600" dirty="0" err="1"/>
              <a:t>drejta</a:t>
            </a:r>
            <a:r>
              <a:rPr sz="2600" dirty="0"/>
              <a:t> </a:t>
            </a:r>
            <a:r>
              <a:rPr sz="2600" dirty="0" err="1"/>
              <a:t>për</a:t>
            </a:r>
            <a:r>
              <a:rPr sz="2600" dirty="0"/>
              <a:t> </a:t>
            </a:r>
            <a:r>
              <a:rPr sz="2600" dirty="0" err="1"/>
              <a:t>t'iu</a:t>
            </a:r>
            <a:r>
              <a:rPr sz="2600" dirty="0"/>
              <a:t> </a:t>
            </a:r>
            <a:r>
              <a:rPr sz="2600" dirty="0" err="1"/>
              <a:t>drejtuar</a:t>
            </a:r>
            <a:r>
              <a:rPr sz="2600" dirty="0"/>
              <a:t> </a:t>
            </a:r>
            <a:r>
              <a:rPr sz="2600" dirty="0" err="1"/>
              <a:t>organeve</a:t>
            </a:r>
            <a:r>
              <a:rPr sz="2600" dirty="0"/>
              <a:t> </a:t>
            </a:r>
            <a:r>
              <a:rPr sz="2600" dirty="0" err="1"/>
              <a:t>publike</a:t>
            </a:r>
            <a:r>
              <a:rPr sz="2600" dirty="0"/>
              <a:t>.</a:t>
            </a:r>
            <a:endParaRPr lang="en-US" sz="2600" dirty="0"/>
          </a:p>
          <a:p>
            <a:pPr>
              <a:buFont typeface="Wingdings" pitchFamily="2" charset="2"/>
              <a:buChar char="Ø"/>
            </a:pPr>
            <a:r>
              <a:rPr sz="2600" dirty="0" err="1"/>
              <a:t>Neni</a:t>
            </a:r>
            <a:r>
              <a:rPr sz="2600" dirty="0"/>
              <a:t> 104 </a:t>
            </a:r>
            <a:r>
              <a:rPr sz="2600" dirty="0" err="1"/>
              <a:t>i</a:t>
            </a:r>
            <a:r>
              <a:rPr sz="2600" dirty="0"/>
              <a:t> </a:t>
            </a:r>
            <a:r>
              <a:rPr sz="2600" dirty="0" err="1"/>
              <a:t>Rregullores</a:t>
            </a:r>
            <a:r>
              <a:rPr sz="2600" dirty="0"/>
              <a:t> </a:t>
            </a:r>
            <a:r>
              <a:rPr sz="2600" dirty="0" err="1"/>
              <a:t>së</a:t>
            </a:r>
            <a:r>
              <a:rPr sz="2600" dirty="0"/>
              <a:t> </a:t>
            </a:r>
            <a:r>
              <a:rPr sz="2600" dirty="0" err="1"/>
              <a:t>Kuvendit</a:t>
            </a:r>
            <a:r>
              <a:rPr sz="2600" dirty="0"/>
              <a:t> - </a:t>
            </a:r>
            <a:r>
              <a:rPr sz="2600" dirty="0" err="1"/>
              <a:t>rregullat</a:t>
            </a:r>
            <a:r>
              <a:rPr sz="2600" dirty="0"/>
              <a:t> </a:t>
            </a:r>
            <a:r>
              <a:rPr sz="2600" dirty="0" err="1"/>
              <a:t>mbi</a:t>
            </a:r>
            <a:r>
              <a:rPr sz="2600" dirty="0"/>
              <a:t> </a:t>
            </a:r>
            <a:r>
              <a:rPr sz="2600" dirty="0" err="1"/>
              <a:t>shqyrtimin</a:t>
            </a:r>
            <a:r>
              <a:rPr sz="2600" dirty="0"/>
              <a:t> e </a:t>
            </a:r>
            <a:r>
              <a:rPr sz="2600" dirty="0" err="1"/>
              <a:t>peticioneve</a:t>
            </a:r>
            <a:r>
              <a:rPr sz="2600" dirty="0"/>
              <a:t>.</a:t>
            </a:r>
            <a:endParaRPr lang="en-US" sz="2600" dirty="0"/>
          </a:p>
          <a:p>
            <a:pPr>
              <a:buFont typeface="Wingdings" pitchFamily="2" charset="2"/>
              <a:buChar char="Ø"/>
            </a:pPr>
            <a:r>
              <a:rPr sz="2600" dirty="0" err="1"/>
              <a:t>Manuali</a:t>
            </a:r>
            <a:r>
              <a:rPr sz="2600" dirty="0"/>
              <a:t> </a:t>
            </a:r>
            <a:r>
              <a:rPr sz="2600" dirty="0" err="1"/>
              <a:t>mbi</a:t>
            </a:r>
            <a:r>
              <a:rPr sz="2600" dirty="0"/>
              <a:t> </a:t>
            </a:r>
            <a:r>
              <a:rPr sz="2600" dirty="0" err="1"/>
              <a:t>Pjesëmarrjen</a:t>
            </a:r>
            <a:r>
              <a:rPr sz="2600" dirty="0"/>
              <a:t> e </a:t>
            </a:r>
            <a:r>
              <a:rPr sz="2600" dirty="0" err="1"/>
              <a:t>Publikut</a:t>
            </a:r>
            <a:r>
              <a:rPr sz="2600" dirty="0"/>
              <a:t> - </a:t>
            </a:r>
            <a:r>
              <a:rPr sz="2600" dirty="0" err="1"/>
              <a:t>rregullat</a:t>
            </a:r>
            <a:r>
              <a:rPr sz="2600" dirty="0"/>
              <a:t> </a:t>
            </a:r>
            <a:r>
              <a:rPr sz="2600" dirty="0" err="1"/>
              <a:t>mbi</a:t>
            </a:r>
            <a:r>
              <a:rPr sz="2600" dirty="0"/>
              <a:t> </a:t>
            </a:r>
            <a:r>
              <a:rPr sz="2600" dirty="0" err="1"/>
              <a:t>procesin</a:t>
            </a:r>
            <a:r>
              <a:rPr sz="2600" dirty="0"/>
              <a:t> e </a:t>
            </a:r>
            <a:r>
              <a:rPr sz="2600" dirty="0" err="1"/>
              <a:t>peticioneve</a:t>
            </a:r>
            <a:r>
              <a:rPr sz="2600" dirty="0"/>
              <a:t>.</a:t>
            </a:r>
            <a:endParaRPr lang="en-US" sz="2600" dirty="0"/>
          </a:p>
          <a:p>
            <a:pPr>
              <a:buFont typeface="Wingdings" pitchFamily="2" charset="2"/>
              <a:buChar char="Ø"/>
            </a:pPr>
            <a:r>
              <a:rPr sz="2600" dirty="0" err="1">
                <a:solidFill>
                  <a:schemeClr val="accent2"/>
                </a:solidFill>
              </a:rPr>
              <a:t>Udhëzuesi</a:t>
            </a:r>
            <a:r>
              <a:rPr sz="2600" dirty="0">
                <a:solidFill>
                  <a:schemeClr val="accent2"/>
                </a:solidFill>
              </a:rPr>
              <a:t> </a:t>
            </a:r>
            <a:r>
              <a:rPr sz="2600" dirty="0" err="1">
                <a:solidFill>
                  <a:schemeClr val="accent2"/>
                </a:solidFill>
              </a:rPr>
              <a:t>për</a:t>
            </a:r>
            <a:r>
              <a:rPr sz="2600" dirty="0">
                <a:solidFill>
                  <a:schemeClr val="accent2"/>
                </a:solidFill>
              </a:rPr>
              <a:t> </a:t>
            </a:r>
            <a:r>
              <a:rPr sz="2600" dirty="0" err="1">
                <a:solidFill>
                  <a:schemeClr val="accent2"/>
                </a:solidFill>
              </a:rPr>
              <a:t>Shqyrtimin</a:t>
            </a:r>
            <a:r>
              <a:rPr sz="2600" dirty="0">
                <a:solidFill>
                  <a:schemeClr val="accent2"/>
                </a:solidFill>
              </a:rPr>
              <a:t> e </a:t>
            </a:r>
            <a:r>
              <a:rPr sz="2600" dirty="0" err="1">
                <a:solidFill>
                  <a:schemeClr val="accent2"/>
                </a:solidFill>
              </a:rPr>
              <a:t>Peticioneve</a:t>
            </a:r>
            <a:r>
              <a:rPr sz="2600" dirty="0">
                <a:solidFill>
                  <a:schemeClr val="accent2"/>
                </a:solidFill>
              </a:rPr>
              <a:t> - </a:t>
            </a:r>
            <a:r>
              <a:rPr sz="2600" dirty="0" err="1">
                <a:solidFill>
                  <a:schemeClr val="accent2"/>
                </a:solidFill>
              </a:rPr>
              <a:t>përfshirja</a:t>
            </a:r>
            <a:r>
              <a:rPr sz="2600" dirty="0">
                <a:solidFill>
                  <a:schemeClr val="accent2"/>
                </a:solidFill>
              </a:rPr>
              <a:t> e </a:t>
            </a:r>
            <a:r>
              <a:rPr sz="2600" dirty="0" err="1">
                <a:solidFill>
                  <a:schemeClr val="accent2"/>
                </a:solidFill>
              </a:rPr>
              <a:t>standardeve</a:t>
            </a:r>
            <a:r>
              <a:rPr sz="2600" dirty="0">
                <a:solidFill>
                  <a:schemeClr val="accent2"/>
                </a:solidFill>
              </a:rPr>
              <a:t> </a:t>
            </a:r>
            <a:r>
              <a:rPr sz="2600" dirty="0" err="1">
                <a:solidFill>
                  <a:schemeClr val="accent2"/>
                </a:solidFill>
              </a:rPr>
              <a:t>të</a:t>
            </a:r>
            <a:r>
              <a:rPr sz="2600" dirty="0">
                <a:solidFill>
                  <a:schemeClr val="accent2"/>
                </a:solidFill>
              </a:rPr>
              <a:t> </a:t>
            </a:r>
            <a:r>
              <a:rPr sz="2600" dirty="0" err="1">
                <a:solidFill>
                  <a:schemeClr val="accent2"/>
                </a:solidFill>
              </a:rPr>
              <a:t>reja</a:t>
            </a:r>
            <a:r>
              <a:rPr lang="en-US" sz="2600" dirty="0">
                <a:solidFill>
                  <a:schemeClr val="accent2"/>
                </a:solidFill>
              </a:rPr>
              <a:t> (</a:t>
            </a:r>
            <a:r>
              <a:rPr lang="en-US" sz="2600" dirty="0" err="1">
                <a:solidFill>
                  <a:schemeClr val="accent2"/>
                </a:solidFill>
              </a:rPr>
              <a:t>Rekomandim</a:t>
            </a:r>
            <a:r>
              <a:rPr lang="en-US" sz="2600" dirty="0">
                <a:solidFill>
                  <a:schemeClr val="accent2"/>
                </a:solidFill>
              </a:rPr>
              <a:t>)</a:t>
            </a:r>
            <a:r>
              <a:rPr sz="2600" dirty="0">
                <a:solidFill>
                  <a:schemeClr val="accent2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Modeli Gjerman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sz="2400" dirty="0" err="1">
                <a:cs typeface="Times New Roman" panose="02020603050405020304" pitchFamily="18" charset="0"/>
              </a:rPr>
              <a:t>Bundestagu</a:t>
            </a:r>
            <a:r>
              <a:rPr sz="2400" dirty="0">
                <a:cs typeface="Times New Roman" panose="02020603050405020304" pitchFamily="18" charset="0"/>
              </a:rPr>
              <a:t> ka </a:t>
            </a:r>
            <a:r>
              <a:rPr sz="2400" dirty="0" err="1">
                <a:cs typeface="Times New Roman" panose="02020603050405020304" pitchFamily="18" charset="0"/>
              </a:rPr>
              <a:t>një</a:t>
            </a:r>
            <a:r>
              <a:rPr sz="2400" dirty="0">
                <a:cs typeface="Times New Roman" panose="02020603050405020304" pitchFamily="18" charset="0"/>
              </a:rPr>
              <a:t> </a:t>
            </a:r>
            <a:r>
              <a:rPr sz="2400" dirty="0" err="1">
                <a:cs typeface="Times New Roman" panose="02020603050405020304" pitchFamily="18" charset="0"/>
              </a:rPr>
              <a:t>Komision</a:t>
            </a:r>
            <a:r>
              <a:rPr sz="2400" dirty="0">
                <a:cs typeface="Times New Roman" panose="02020603050405020304" pitchFamily="18" charset="0"/>
              </a:rPr>
              <a:t> </a:t>
            </a:r>
            <a:r>
              <a:rPr sz="2400" dirty="0" err="1">
                <a:cs typeface="Times New Roman" panose="02020603050405020304" pitchFamily="18" charset="0"/>
              </a:rPr>
              <a:t>të</a:t>
            </a:r>
            <a:r>
              <a:rPr sz="2400" dirty="0">
                <a:cs typeface="Times New Roman" panose="02020603050405020304" pitchFamily="18" charset="0"/>
              </a:rPr>
              <a:t> </a:t>
            </a:r>
            <a:r>
              <a:rPr sz="2400" dirty="0" err="1">
                <a:cs typeface="Times New Roman" panose="02020603050405020304" pitchFamily="18" charset="0"/>
              </a:rPr>
              <a:t>Posaçëm</a:t>
            </a:r>
            <a:r>
              <a:rPr sz="2400" dirty="0">
                <a:cs typeface="Times New Roman" panose="02020603050405020304" pitchFamily="18" charset="0"/>
              </a:rPr>
              <a:t> </a:t>
            </a:r>
            <a:r>
              <a:rPr sz="2400" dirty="0" err="1">
                <a:cs typeface="Times New Roman" panose="02020603050405020304" pitchFamily="18" charset="0"/>
              </a:rPr>
              <a:t>për</a:t>
            </a:r>
            <a:r>
              <a:rPr sz="2400" dirty="0">
                <a:cs typeface="Times New Roman" panose="02020603050405020304" pitchFamily="18" charset="0"/>
              </a:rPr>
              <a:t> </a:t>
            </a:r>
            <a:r>
              <a:rPr sz="2400" dirty="0" err="1">
                <a:cs typeface="Times New Roman" panose="02020603050405020304" pitchFamily="18" charset="0"/>
              </a:rPr>
              <a:t>Peticionet</a:t>
            </a:r>
            <a:r>
              <a:rPr sz="2400" dirty="0">
                <a:cs typeface="Times New Roman" panose="02020603050405020304" pitchFamily="18" charset="0"/>
              </a:rPr>
              <a:t>.</a:t>
            </a:r>
            <a:endParaRPr lang="en-US" sz="2400" dirty="0"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sz="2400" dirty="0" err="1">
                <a:cs typeface="Times New Roman" panose="02020603050405020304" pitchFamily="18" charset="0"/>
              </a:rPr>
              <a:t>Detyrim</a:t>
            </a:r>
            <a:r>
              <a:rPr sz="2400" dirty="0">
                <a:cs typeface="Times New Roman" panose="02020603050405020304" pitchFamily="18" charset="0"/>
              </a:rPr>
              <a:t> </a:t>
            </a:r>
            <a:r>
              <a:rPr sz="2400" dirty="0" err="1">
                <a:cs typeface="Times New Roman" panose="02020603050405020304" pitchFamily="18" charset="0"/>
              </a:rPr>
              <a:t>për</a:t>
            </a:r>
            <a:r>
              <a:rPr sz="2400" dirty="0">
                <a:cs typeface="Times New Roman" panose="02020603050405020304" pitchFamily="18" charset="0"/>
              </a:rPr>
              <a:t> </a:t>
            </a:r>
            <a:r>
              <a:rPr sz="2400" dirty="0" err="1">
                <a:cs typeface="Times New Roman" panose="02020603050405020304" pitchFamily="18" charset="0"/>
              </a:rPr>
              <a:t>përgjigje</a:t>
            </a:r>
            <a:r>
              <a:rPr sz="2400" dirty="0">
                <a:cs typeface="Times New Roman" panose="02020603050405020304" pitchFamily="18" charset="0"/>
              </a:rPr>
              <a:t> </a:t>
            </a:r>
            <a:r>
              <a:rPr sz="2400" dirty="0" err="1">
                <a:cs typeface="Times New Roman" panose="02020603050405020304" pitchFamily="18" charset="0"/>
              </a:rPr>
              <a:t>të</a:t>
            </a:r>
            <a:r>
              <a:rPr sz="2400" dirty="0">
                <a:cs typeface="Times New Roman" panose="02020603050405020304" pitchFamily="18" charset="0"/>
              </a:rPr>
              <a:t> </a:t>
            </a:r>
            <a:r>
              <a:rPr sz="2400" dirty="0" err="1">
                <a:cs typeface="Times New Roman" panose="02020603050405020304" pitchFamily="18" charset="0"/>
              </a:rPr>
              <a:t>arsyetuar</a:t>
            </a:r>
            <a:r>
              <a:rPr sz="2400" dirty="0">
                <a:cs typeface="Times New Roman" panose="02020603050405020304" pitchFamily="18" charset="0"/>
              </a:rPr>
              <a:t> </a:t>
            </a:r>
            <a:r>
              <a:rPr sz="2400" dirty="0" err="1">
                <a:cs typeface="Times New Roman" panose="02020603050405020304" pitchFamily="18" charset="0"/>
              </a:rPr>
              <a:t>brenda</a:t>
            </a:r>
            <a:r>
              <a:rPr sz="2400" dirty="0">
                <a:cs typeface="Times New Roman" panose="02020603050405020304" pitchFamily="18" charset="0"/>
              </a:rPr>
              <a:t> </a:t>
            </a:r>
            <a:r>
              <a:rPr sz="2400" dirty="0" err="1">
                <a:cs typeface="Times New Roman" panose="02020603050405020304" pitchFamily="18" charset="0"/>
              </a:rPr>
              <a:t>afatit</a:t>
            </a:r>
            <a:r>
              <a:rPr sz="2400" dirty="0">
                <a:cs typeface="Times New Roman" panose="02020603050405020304" pitchFamily="18" charset="0"/>
              </a:rPr>
              <a:t>.</a:t>
            </a:r>
            <a:endParaRPr lang="en-US" sz="2400" dirty="0"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sz="2400" dirty="0" err="1">
                <a:cs typeface="Times New Roman" panose="02020603050405020304" pitchFamily="18" charset="0"/>
              </a:rPr>
              <a:t>Publikimi</a:t>
            </a:r>
            <a:r>
              <a:rPr sz="2400" dirty="0">
                <a:cs typeface="Times New Roman" panose="02020603050405020304" pitchFamily="18" charset="0"/>
              </a:rPr>
              <a:t> </a:t>
            </a:r>
            <a:r>
              <a:rPr sz="2400" dirty="0" err="1">
                <a:cs typeface="Times New Roman" panose="02020603050405020304" pitchFamily="18" charset="0"/>
              </a:rPr>
              <a:t>i</a:t>
            </a:r>
            <a:r>
              <a:rPr sz="2400" dirty="0">
                <a:cs typeface="Times New Roman" panose="02020603050405020304" pitchFamily="18" charset="0"/>
              </a:rPr>
              <a:t> </a:t>
            </a:r>
            <a:r>
              <a:rPr sz="2400" dirty="0" err="1">
                <a:cs typeface="Times New Roman" panose="02020603050405020304" pitchFamily="18" charset="0"/>
              </a:rPr>
              <a:t>peticioneve</a:t>
            </a:r>
            <a:r>
              <a:rPr sz="2400" dirty="0">
                <a:cs typeface="Times New Roman" panose="02020603050405020304" pitchFamily="18" charset="0"/>
              </a:rPr>
              <a:t> </a:t>
            </a:r>
            <a:r>
              <a:rPr sz="2400" dirty="0" err="1">
                <a:cs typeface="Times New Roman" panose="02020603050405020304" pitchFamily="18" charset="0"/>
              </a:rPr>
              <a:t>në</a:t>
            </a:r>
            <a:r>
              <a:rPr sz="2400" dirty="0">
                <a:cs typeface="Times New Roman" panose="02020603050405020304" pitchFamily="18" charset="0"/>
              </a:rPr>
              <a:t> </a:t>
            </a:r>
            <a:r>
              <a:rPr sz="2400" dirty="0" err="1">
                <a:cs typeface="Times New Roman" panose="02020603050405020304" pitchFamily="18" charset="0"/>
              </a:rPr>
              <a:t>platformën</a:t>
            </a:r>
            <a:r>
              <a:rPr sz="2400" dirty="0">
                <a:cs typeface="Times New Roman" panose="02020603050405020304" pitchFamily="18" charset="0"/>
              </a:rPr>
              <a:t> online.</a:t>
            </a:r>
            <a:endParaRPr lang="en-US" sz="2400" dirty="0"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sz="2400" dirty="0" err="1">
                <a:cs typeface="Times New Roman" panose="02020603050405020304" pitchFamily="18" charset="0"/>
              </a:rPr>
              <a:t>Monitorim</a:t>
            </a:r>
            <a:r>
              <a:rPr sz="2400" dirty="0">
                <a:cs typeface="Times New Roman" panose="02020603050405020304" pitchFamily="18" charset="0"/>
              </a:rPr>
              <a:t> </a:t>
            </a:r>
            <a:r>
              <a:rPr sz="2400" dirty="0" err="1">
                <a:cs typeface="Times New Roman" panose="02020603050405020304" pitchFamily="18" charset="0"/>
              </a:rPr>
              <a:t>dhe</a:t>
            </a:r>
            <a:r>
              <a:rPr sz="2400" dirty="0">
                <a:cs typeface="Times New Roman" panose="02020603050405020304" pitchFamily="18" charset="0"/>
              </a:rPr>
              <a:t> </a:t>
            </a:r>
            <a:r>
              <a:rPr sz="2400" dirty="0" err="1">
                <a:cs typeface="Times New Roman" panose="02020603050405020304" pitchFamily="18" charset="0"/>
              </a:rPr>
              <a:t>raportim</a:t>
            </a:r>
            <a:r>
              <a:rPr sz="2400" dirty="0">
                <a:cs typeface="Times New Roman" panose="02020603050405020304" pitchFamily="18" charset="0"/>
              </a:rPr>
              <a:t> </a:t>
            </a:r>
            <a:r>
              <a:rPr sz="2400" dirty="0" err="1">
                <a:cs typeface="Times New Roman" panose="02020603050405020304" pitchFamily="18" charset="0"/>
              </a:rPr>
              <a:t>periodik</a:t>
            </a:r>
            <a:r>
              <a:rPr sz="2400" dirty="0">
                <a:cs typeface="Times New Roman" panose="02020603050405020304" pitchFamily="18" charset="0"/>
              </a:rPr>
              <a:t> </a:t>
            </a:r>
            <a:r>
              <a:rPr sz="2400" dirty="0" err="1">
                <a:cs typeface="Times New Roman" panose="02020603050405020304" pitchFamily="18" charset="0"/>
              </a:rPr>
              <a:t>në</a:t>
            </a:r>
            <a:r>
              <a:rPr sz="2400" dirty="0">
                <a:cs typeface="Times New Roman" panose="02020603050405020304" pitchFamily="18" charset="0"/>
              </a:rPr>
              <a:t> Bundestag.</a:t>
            </a:r>
          </a:p>
        </p:txBody>
      </p:sp>
    </p:spTree>
    <p:extLst>
      <p:ext uri="{BB962C8B-B14F-4D97-AF65-F5344CB8AC3E}">
        <p14:creationId xmlns:p14="http://schemas.microsoft.com/office/powerpoint/2010/main" val="592650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Modeli Britanik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sz="2400" dirty="0" err="1"/>
              <a:t>Komision</a:t>
            </a:r>
            <a:r>
              <a:rPr sz="2400" dirty="0"/>
              <a:t> </a:t>
            </a:r>
            <a:r>
              <a:rPr sz="2400" dirty="0" err="1"/>
              <a:t>i</a:t>
            </a:r>
            <a:r>
              <a:rPr sz="2400" dirty="0"/>
              <a:t> </a:t>
            </a:r>
            <a:r>
              <a:rPr sz="2400" dirty="0" err="1"/>
              <a:t>posaçëm</a:t>
            </a:r>
            <a:r>
              <a:rPr sz="2400" dirty="0"/>
              <a:t> </a:t>
            </a:r>
            <a:r>
              <a:rPr sz="2400" dirty="0" err="1"/>
              <a:t>për</a:t>
            </a:r>
            <a:r>
              <a:rPr sz="2400" dirty="0"/>
              <a:t> </a:t>
            </a:r>
            <a:r>
              <a:rPr sz="2400" dirty="0" err="1"/>
              <a:t>shqyrtimin</a:t>
            </a:r>
            <a:r>
              <a:rPr sz="2400" dirty="0"/>
              <a:t> e </a:t>
            </a:r>
            <a:r>
              <a:rPr sz="2400" dirty="0" err="1"/>
              <a:t>peticioneve</a:t>
            </a:r>
            <a:r>
              <a:rPr sz="2400" dirty="0"/>
              <a:t>.</a:t>
            </a:r>
          </a:p>
          <a:p>
            <a:pPr>
              <a:buFont typeface="Wingdings" pitchFamily="2" charset="2"/>
              <a:buChar char="v"/>
            </a:pPr>
            <a:r>
              <a:rPr sz="2400" dirty="0" err="1"/>
              <a:t>Pranimi</a:t>
            </a:r>
            <a:r>
              <a:rPr sz="2400" dirty="0"/>
              <a:t> </a:t>
            </a:r>
            <a:r>
              <a:rPr sz="2400" dirty="0" err="1"/>
              <a:t>i</a:t>
            </a:r>
            <a:r>
              <a:rPr sz="2400" dirty="0"/>
              <a:t> </a:t>
            </a:r>
            <a:r>
              <a:rPr sz="2400" dirty="0" err="1"/>
              <a:t>peticioneve</a:t>
            </a:r>
            <a:r>
              <a:rPr sz="2400" dirty="0"/>
              <a:t> </a:t>
            </a:r>
            <a:r>
              <a:rPr sz="2400" dirty="0" err="1"/>
              <a:t>në</a:t>
            </a:r>
            <a:r>
              <a:rPr sz="2400" dirty="0"/>
              <a:t> </a:t>
            </a:r>
            <a:r>
              <a:rPr sz="2400" dirty="0" err="1"/>
              <a:t>formë</a:t>
            </a:r>
            <a:r>
              <a:rPr sz="2400" dirty="0"/>
              <a:t> online.</a:t>
            </a:r>
            <a:endParaRPr lang="en-US" sz="2400" dirty="0"/>
          </a:p>
          <a:p>
            <a:pPr>
              <a:buFont typeface="Wingdings" pitchFamily="2" charset="2"/>
              <a:buChar char="v"/>
            </a:pPr>
            <a:r>
              <a:rPr sz="2400" dirty="0" err="1"/>
              <a:t>Të</a:t>
            </a:r>
            <a:r>
              <a:rPr sz="2400" dirty="0"/>
              <a:t> </a:t>
            </a:r>
            <a:r>
              <a:rPr sz="2400" dirty="0" err="1"/>
              <a:t>drejtë</a:t>
            </a:r>
            <a:r>
              <a:rPr sz="2400" dirty="0"/>
              <a:t> </a:t>
            </a:r>
            <a:r>
              <a:rPr sz="2400" dirty="0" err="1"/>
              <a:t>për</a:t>
            </a:r>
            <a:r>
              <a:rPr sz="2400" dirty="0"/>
              <a:t> </a:t>
            </a:r>
            <a:r>
              <a:rPr sz="2400" dirty="0" err="1"/>
              <a:t>përfaqësim</a:t>
            </a:r>
            <a:r>
              <a:rPr sz="2400" dirty="0"/>
              <a:t> </a:t>
            </a:r>
            <a:r>
              <a:rPr sz="2400" dirty="0" err="1"/>
              <a:t>dhe</a:t>
            </a:r>
            <a:r>
              <a:rPr sz="2400" dirty="0"/>
              <a:t> </a:t>
            </a:r>
            <a:r>
              <a:rPr sz="2400" dirty="0" err="1"/>
              <a:t>diskutim</a:t>
            </a:r>
            <a:r>
              <a:rPr sz="2400" dirty="0"/>
              <a:t> </a:t>
            </a:r>
            <a:r>
              <a:rPr sz="2400" dirty="0" err="1"/>
              <a:t>në</a:t>
            </a:r>
            <a:r>
              <a:rPr sz="2400" dirty="0"/>
              <a:t> </a:t>
            </a:r>
            <a:r>
              <a:rPr sz="2400" dirty="0" err="1"/>
              <a:t>Parlament</a:t>
            </a:r>
            <a:r>
              <a:rPr sz="2400" dirty="0"/>
              <a:t>.</a:t>
            </a:r>
            <a:endParaRPr lang="en-US" sz="2400" dirty="0"/>
          </a:p>
          <a:p>
            <a:pPr>
              <a:buFont typeface="Wingdings" pitchFamily="2" charset="2"/>
              <a:buChar char="v"/>
            </a:pPr>
            <a:r>
              <a:rPr sz="2400" dirty="0" err="1"/>
              <a:t>Kërkesa</a:t>
            </a:r>
            <a:r>
              <a:rPr sz="2400" dirty="0"/>
              <a:t> </a:t>
            </a:r>
            <a:r>
              <a:rPr sz="2400" dirty="0" err="1"/>
              <a:t>për</a:t>
            </a:r>
            <a:r>
              <a:rPr sz="2400" dirty="0"/>
              <a:t> </a:t>
            </a:r>
            <a:r>
              <a:rPr sz="2400" dirty="0" err="1"/>
              <a:t>përgjigje</a:t>
            </a:r>
            <a:r>
              <a:rPr sz="2400" dirty="0"/>
              <a:t> </a:t>
            </a:r>
            <a:r>
              <a:rPr sz="2400" dirty="0" err="1"/>
              <a:t>brenda</a:t>
            </a:r>
            <a:r>
              <a:rPr sz="2400" dirty="0"/>
              <a:t> </a:t>
            </a:r>
            <a:r>
              <a:rPr sz="2400" dirty="0" err="1"/>
              <a:t>një</a:t>
            </a:r>
            <a:r>
              <a:rPr sz="2400" dirty="0"/>
              <a:t> </a:t>
            </a:r>
            <a:r>
              <a:rPr sz="2400" dirty="0" err="1"/>
              <a:t>afati</a:t>
            </a:r>
            <a:r>
              <a:rPr sz="2400" dirty="0"/>
              <a:t> </a:t>
            </a:r>
            <a:r>
              <a:rPr sz="2400" dirty="0" err="1"/>
              <a:t>të</a:t>
            </a:r>
            <a:r>
              <a:rPr sz="2400" dirty="0"/>
              <a:t> </a:t>
            </a:r>
            <a:r>
              <a:rPr sz="2400" dirty="0" err="1"/>
              <a:t>përcaktuar</a:t>
            </a:r>
            <a:r>
              <a:rPr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8768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t>Modeli i Bashkimit Europian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sz="2400" dirty="0" err="1"/>
              <a:t>Komitet</a:t>
            </a:r>
            <a:r>
              <a:rPr sz="2400" dirty="0"/>
              <a:t> </a:t>
            </a:r>
            <a:r>
              <a:rPr sz="2400" dirty="0" err="1"/>
              <a:t>i</a:t>
            </a:r>
            <a:r>
              <a:rPr sz="2400" dirty="0"/>
              <a:t> </a:t>
            </a:r>
            <a:r>
              <a:rPr sz="2400" dirty="0" err="1"/>
              <a:t>përhershëm</a:t>
            </a:r>
            <a:r>
              <a:rPr sz="2400" dirty="0"/>
              <a:t> </a:t>
            </a:r>
            <a:r>
              <a:rPr sz="2400" dirty="0" err="1"/>
              <a:t>për</a:t>
            </a:r>
            <a:r>
              <a:rPr sz="2400" dirty="0"/>
              <a:t> </a:t>
            </a:r>
            <a:r>
              <a:rPr sz="2400" dirty="0" err="1"/>
              <a:t>peticionet</a:t>
            </a:r>
            <a:r>
              <a:rPr sz="2400" dirty="0"/>
              <a:t> </a:t>
            </a:r>
            <a:r>
              <a:rPr sz="2400" dirty="0" err="1"/>
              <a:t>në</a:t>
            </a:r>
            <a:r>
              <a:rPr sz="2400" dirty="0"/>
              <a:t> </a:t>
            </a:r>
            <a:r>
              <a:rPr sz="2400" dirty="0" err="1"/>
              <a:t>Parlamentin</a:t>
            </a:r>
            <a:r>
              <a:rPr sz="2400" dirty="0"/>
              <a:t> </a:t>
            </a:r>
            <a:r>
              <a:rPr sz="2400" dirty="0" err="1"/>
              <a:t>Europian</a:t>
            </a:r>
            <a:r>
              <a:rPr sz="2400" dirty="0"/>
              <a:t>.</a:t>
            </a:r>
            <a:endParaRPr lang="en-US" sz="2400" dirty="0"/>
          </a:p>
          <a:p>
            <a:pPr>
              <a:buFont typeface="Wingdings" pitchFamily="2" charset="2"/>
              <a:buChar char="v"/>
            </a:pPr>
            <a:r>
              <a:rPr sz="2400" dirty="0" err="1"/>
              <a:t>Platformë</a:t>
            </a:r>
            <a:r>
              <a:rPr sz="2400" dirty="0"/>
              <a:t> online </a:t>
            </a:r>
            <a:r>
              <a:rPr sz="2400" dirty="0" err="1"/>
              <a:t>për</a:t>
            </a:r>
            <a:r>
              <a:rPr sz="2400" dirty="0"/>
              <a:t> </a:t>
            </a:r>
            <a:r>
              <a:rPr sz="2400" dirty="0" err="1"/>
              <a:t>dorëzimin</a:t>
            </a:r>
            <a:r>
              <a:rPr sz="2400" dirty="0"/>
              <a:t> e </a:t>
            </a:r>
            <a:r>
              <a:rPr sz="2400" dirty="0" err="1"/>
              <a:t>peticioneve</a:t>
            </a:r>
            <a:r>
              <a:rPr sz="2400" dirty="0"/>
              <a:t>.</a:t>
            </a:r>
            <a:endParaRPr lang="en-US" sz="2400" dirty="0"/>
          </a:p>
          <a:p>
            <a:pPr>
              <a:buFont typeface="Wingdings" pitchFamily="2" charset="2"/>
              <a:buChar char="v"/>
            </a:pPr>
            <a:r>
              <a:rPr sz="2400" dirty="0" err="1"/>
              <a:t>Detyrimi</a:t>
            </a:r>
            <a:r>
              <a:rPr sz="2400" dirty="0"/>
              <a:t> </a:t>
            </a:r>
            <a:r>
              <a:rPr sz="2400" dirty="0" err="1"/>
              <a:t>për</a:t>
            </a:r>
            <a:r>
              <a:rPr sz="2400" dirty="0"/>
              <a:t> </a:t>
            </a:r>
            <a:r>
              <a:rPr sz="2400" dirty="0" err="1"/>
              <a:t>shqyrtim</a:t>
            </a:r>
            <a:r>
              <a:rPr sz="2400" dirty="0"/>
              <a:t> </a:t>
            </a:r>
            <a:r>
              <a:rPr sz="2400" dirty="0" err="1"/>
              <a:t>dhe</a:t>
            </a:r>
            <a:r>
              <a:rPr sz="2400" dirty="0"/>
              <a:t> </a:t>
            </a:r>
            <a:r>
              <a:rPr sz="2400" dirty="0" err="1"/>
              <a:t>përgjigje</a:t>
            </a:r>
            <a:r>
              <a:rPr sz="2400" dirty="0"/>
              <a:t> </a:t>
            </a:r>
            <a:r>
              <a:rPr sz="2400" dirty="0" err="1"/>
              <a:t>të</a:t>
            </a:r>
            <a:r>
              <a:rPr sz="2400" dirty="0"/>
              <a:t> </a:t>
            </a:r>
            <a:r>
              <a:rPr sz="2400" dirty="0" err="1"/>
              <a:t>arsyetuar</a:t>
            </a:r>
            <a:r>
              <a:rPr sz="2400" dirty="0"/>
              <a:t>.</a:t>
            </a:r>
            <a:endParaRPr lang="en-US" sz="2400" dirty="0"/>
          </a:p>
          <a:p>
            <a:pPr>
              <a:buFont typeface="Wingdings" pitchFamily="2" charset="2"/>
              <a:buChar char="v"/>
            </a:pPr>
            <a:r>
              <a:rPr sz="2400" dirty="0" err="1"/>
              <a:t>Monitorim</a:t>
            </a:r>
            <a:r>
              <a:rPr sz="2400" dirty="0"/>
              <a:t> </a:t>
            </a:r>
            <a:r>
              <a:rPr sz="2400" dirty="0" err="1"/>
              <a:t>dhe</a:t>
            </a:r>
            <a:r>
              <a:rPr sz="2400" dirty="0"/>
              <a:t> </a:t>
            </a:r>
            <a:r>
              <a:rPr sz="2400" dirty="0" err="1"/>
              <a:t>raportim</a:t>
            </a:r>
            <a:r>
              <a:rPr sz="2400" dirty="0"/>
              <a:t> </a:t>
            </a:r>
            <a:r>
              <a:rPr sz="2400" dirty="0" err="1"/>
              <a:t>mbi</a:t>
            </a:r>
            <a:r>
              <a:rPr sz="2400" dirty="0"/>
              <a:t> </a:t>
            </a:r>
            <a:r>
              <a:rPr sz="2400" dirty="0" err="1"/>
              <a:t>trajtimin</a:t>
            </a:r>
            <a:r>
              <a:rPr sz="2400" dirty="0"/>
              <a:t> e </a:t>
            </a:r>
            <a:r>
              <a:rPr sz="2400" dirty="0" err="1"/>
              <a:t>peticioneve</a:t>
            </a:r>
            <a:r>
              <a:rPr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7474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Problemet në Rregulloren Aktual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sz="2400" dirty="0" err="1"/>
              <a:t>Mungesa</a:t>
            </a:r>
            <a:r>
              <a:rPr sz="2400" dirty="0"/>
              <a:t> e </a:t>
            </a:r>
            <a:r>
              <a:rPr sz="2400" dirty="0" err="1"/>
              <a:t>një</a:t>
            </a:r>
            <a:r>
              <a:rPr sz="2400" dirty="0"/>
              <a:t> </a:t>
            </a:r>
            <a:r>
              <a:rPr sz="2400" dirty="0" err="1"/>
              <a:t>afati</a:t>
            </a:r>
            <a:r>
              <a:rPr sz="2400" dirty="0"/>
              <a:t> </a:t>
            </a:r>
            <a:r>
              <a:rPr sz="2400" dirty="0" err="1"/>
              <a:t>të</a:t>
            </a:r>
            <a:r>
              <a:rPr sz="2400" dirty="0"/>
              <a:t> </a:t>
            </a:r>
            <a:r>
              <a:rPr sz="2400" dirty="0" err="1"/>
              <a:t>qartë</a:t>
            </a:r>
            <a:r>
              <a:rPr sz="2400" dirty="0"/>
              <a:t> </a:t>
            </a:r>
            <a:r>
              <a:rPr sz="2400" dirty="0" err="1"/>
              <a:t>për</a:t>
            </a:r>
            <a:r>
              <a:rPr sz="2400" dirty="0"/>
              <a:t> </a:t>
            </a:r>
            <a:r>
              <a:rPr sz="2400" dirty="0" err="1"/>
              <a:t>shqyrtimin</a:t>
            </a:r>
            <a:r>
              <a:rPr sz="2400" dirty="0"/>
              <a:t> e </a:t>
            </a:r>
            <a:r>
              <a:rPr sz="2400" dirty="0" err="1"/>
              <a:t>peticioneve</a:t>
            </a:r>
            <a:r>
              <a:rPr sz="2400" dirty="0"/>
              <a:t>.</a:t>
            </a:r>
            <a:endParaRPr lang="en-US" sz="2400" dirty="0"/>
          </a:p>
          <a:p>
            <a:pPr>
              <a:buFont typeface="Wingdings" pitchFamily="2" charset="2"/>
              <a:buChar char="v"/>
            </a:pPr>
            <a:r>
              <a:rPr lang="en-US" sz="2400" dirty="0" err="1"/>
              <a:t>Paqartësi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procesin</a:t>
            </a:r>
            <a:r>
              <a:rPr lang="en-US" sz="2400" dirty="0"/>
              <a:t> e </a:t>
            </a:r>
            <a:r>
              <a:rPr lang="en-US" sz="2400" dirty="0" err="1"/>
              <a:t>dorëzimit</a:t>
            </a:r>
            <a:r>
              <a:rPr lang="en-US" sz="2400" dirty="0"/>
              <a:t> </a:t>
            </a:r>
            <a:r>
              <a:rPr lang="en-US" sz="2400" dirty="0" err="1"/>
              <a:t>dhe</a:t>
            </a:r>
            <a:r>
              <a:rPr lang="en-US" sz="2400" dirty="0"/>
              <a:t> </a:t>
            </a:r>
            <a:r>
              <a:rPr lang="en-US" sz="2400" dirty="0" err="1"/>
              <a:t>shqyrtimit</a:t>
            </a:r>
            <a:r>
              <a:rPr lang="en-US" sz="2400" dirty="0"/>
              <a:t> (</a:t>
            </a:r>
            <a:r>
              <a:rPr lang="en-US" sz="2400" dirty="0" err="1"/>
              <a:t>aspekti</a:t>
            </a:r>
            <a:r>
              <a:rPr lang="en-US" sz="2400" dirty="0"/>
              <a:t> formal </a:t>
            </a:r>
            <a:r>
              <a:rPr lang="en-US" sz="2400" dirty="0" err="1"/>
              <a:t>dhe</a:t>
            </a:r>
            <a:r>
              <a:rPr lang="en-US" sz="2400" dirty="0"/>
              <a:t> </a:t>
            </a:r>
            <a:r>
              <a:rPr lang="en-US" sz="2400" dirty="0" err="1"/>
              <a:t>përmbajtësor</a:t>
            </a:r>
            <a:r>
              <a:rPr lang="en-US" sz="2400" dirty="0"/>
              <a:t>)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err="1"/>
              <a:t>Mungesa</a:t>
            </a:r>
            <a:r>
              <a:rPr lang="en-US" sz="2400" dirty="0"/>
              <a:t> e </a:t>
            </a:r>
            <a:r>
              <a:rPr lang="en-US" sz="2400" dirty="0" err="1"/>
              <a:t>mundësisë</a:t>
            </a:r>
            <a:r>
              <a:rPr lang="en-US" sz="2400" dirty="0"/>
              <a:t> </a:t>
            </a:r>
            <a:r>
              <a:rPr lang="en-US" sz="2400" dirty="0" err="1"/>
              <a:t>për</a:t>
            </a:r>
            <a:r>
              <a:rPr lang="en-US" sz="2400" dirty="0"/>
              <a:t> </a:t>
            </a:r>
            <a:r>
              <a:rPr lang="en-US" sz="2400" dirty="0" err="1"/>
              <a:t>dorëzim</a:t>
            </a:r>
            <a:r>
              <a:rPr lang="en-US" sz="2400" dirty="0"/>
              <a:t> </a:t>
            </a:r>
            <a:r>
              <a:rPr lang="en-US" sz="2400" dirty="0" err="1"/>
              <a:t>elektronik</a:t>
            </a:r>
            <a:r>
              <a:rPr sz="2400" dirty="0"/>
              <a:t>.</a:t>
            </a:r>
            <a:endParaRPr lang="en-US" sz="2400" dirty="0"/>
          </a:p>
          <a:p>
            <a:pPr>
              <a:buFont typeface="Wingdings" pitchFamily="2" charset="2"/>
              <a:buChar char="v"/>
            </a:pPr>
            <a:r>
              <a:rPr sz="2400" dirty="0" err="1"/>
              <a:t>Nuk</a:t>
            </a:r>
            <a:r>
              <a:rPr sz="2400" dirty="0"/>
              <a:t> </a:t>
            </a:r>
            <a:r>
              <a:rPr sz="2400" dirty="0" err="1"/>
              <a:t>parashikohet</a:t>
            </a:r>
            <a:r>
              <a:rPr sz="2400" dirty="0"/>
              <a:t> </a:t>
            </a:r>
            <a:r>
              <a:rPr sz="2400" dirty="0" err="1"/>
              <a:t>detyrimi</a:t>
            </a:r>
            <a:r>
              <a:rPr sz="2400" dirty="0"/>
              <a:t> </a:t>
            </a:r>
            <a:r>
              <a:rPr sz="2400" dirty="0" err="1"/>
              <a:t>për</a:t>
            </a:r>
            <a:r>
              <a:rPr sz="2400" dirty="0"/>
              <a:t> </a:t>
            </a:r>
            <a:r>
              <a:rPr sz="2400" dirty="0" err="1"/>
              <a:t>debat</a:t>
            </a:r>
            <a:r>
              <a:rPr sz="2400" dirty="0"/>
              <a:t>/</a:t>
            </a:r>
            <a:r>
              <a:rPr sz="2400" dirty="0" err="1"/>
              <a:t>diskutim</a:t>
            </a:r>
            <a:r>
              <a:rPr sz="2400" dirty="0"/>
              <a:t> </a:t>
            </a:r>
            <a:r>
              <a:rPr sz="2400" dirty="0" err="1"/>
              <a:t>parlamentar</a:t>
            </a:r>
            <a:r>
              <a:rPr sz="2400" dirty="0"/>
              <a:t> </a:t>
            </a:r>
            <a:r>
              <a:rPr sz="2400" dirty="0" err="1"/>
              <a:t>mbi</a:t>
            </a:r>
            <a:r>
              <a:rPr sz="2400" dirty="0"/>
              <a:t> </a:t>
            </a:r>
            <a:r>
              <a:rPr sz="2400" dirty="0" err="1"/>
              <a:t>peticionet</a:t>
            </a:r>
            <a:r>
              <a:rPr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0846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t>Ndryshimet Kryesore të Propozuara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44394"/>
            <a:ext cx="7772400" cy="4427806"/>
          </a:xfrm>
        </p:spPr>
        <p:txBody>
          <a:bodyPr/>
          <a:lstStyle/>
          <a:p>
            <a:pPr marL="0" indent="0">
              <a:buNone/>
            </a:pPr>
            <a:r>
              <a:rPr sz="2400" dirty="0"/>
              <a:t>✅ </a:t>
            </a:r>
            <a:r>
              <a:rPr sz="2400" dirty="0" err="1">
                <a:solidFill>
                  <a:schemeClr val="accent2"/>
                </a:solidFill>
              </a:rPr>
              <a:t>Krijimi</a:t>
            </a:r>
            <a:r>
              <a:rPr sz="2400" dirty="0">
                <a:solidFill>
                  <a:schemeClr val="accent2"/>
                </a:solidFill>
              </a:rPr>
              <a:t> </a:t>
            </a:r>
            <a:r>
              <a:rPr sz="2400" dirty="0" err="1">
                <a:solidFill>
                  <a:schemeClr val="accent2"/>
                </a:solidFill>
              </a:rPr>
              <a:t>i</a:t>
            </a:r>
            <a:r>
              <a:rPr sz="2400" dirty="0">
                <a:solidFill>
                  <a:schemeClr val="accent2"/>
                </a:solidFill>
              </a:rPr>
              <a:t> </a:t>
            </a:r>
            <a:r>
              <a:rPr sz="2400" dirty="0" err="1">
                <a:solidFill>
                  <a:schemeClr val="accent2"/>
                </a:solidFill>
              </a:rPr>
              <a:t>një</a:t>
            </a:r>
            <a:r>
              <a:rPr sz="2400" dirty="0">
                <a:solidFill>
                  <a:schemeClr val="accent2"/>
                </a:solidFill>
              </a:rPr>
              <a:t> </a:t>
            </a:r>
            <a:r>
              <a:rPr sz="2400" dirty="0" err="1">
                <a:solidFill>
                  <a:schemeClr val="accent2"/>
                </a:solidFill>
              </a:rPr>
              <a:t>Komisioni</a:t>
            </a:r>
            <a:r>
              <a:rPr sz="2400" dirty="0">
                <a:solidFill>
                  <a:schemeClr val="accent2"/>
                </a:solidFill>
              </a:rPr>
              <a:t> </a:t>
            </a:r>
            <a:r>
              <a:rPr sz="2400" dirty="0" err="1">
                <a:solidFill>
                  <a:schemeClr val="accent2"/>
                </a:solidFill>
              </a:rPr>
              <a:t>të</a:t>
            </a:r>
            <a:r>
              <a:rPr sz="2400" dirty="0">
                <a:solidFill>
                  <a:schemeClr val="accent2"/>
                </a:solidFill>
              </a:rPr>
              <a:t> </a:t>
            </a:r>
            <a:r>
              <a:rPr sz="2400" dirty="0" err="1">
                <a:solidFill>
                  <a:schemeClr val="accent2"/>
                </a:solidFill>
              </a:rPr>
              <a:t>specializuar</a:t>
            </a:r>
            <a:r>
              <a:rPr sz="2400" dirty="0">
                <a:solidFill>
                  <a:schemeClr val="accent2"/>
                </a:solidFill>
              </a:rPr>
              <a:t> </a:t>
            </a:r>
            <a:r>
              <a:rPr sz="2400" dirty="0" err="1">
                <a:solidFill>
                  <a:schemeClr val="accent2"/>
                </a:solidFill>
              </a:rPr>
              <a:t>për</a:t>
            </a:r>
            <a:r>
              <a:rPr sz="2400" dirty="0">
                <a:solidFill>
                  <a:schemeClr val="accent2"/>
                </a:solidFill>
              </a:rPr>
              <a:t> </a:t>
            </a:r>
            <a:r>
              <a:rPr sz="2400" dirty="0" err="1">
                <a:solidFill>
                  <a:schemeClr val="accent2"/>
                </a:solidFill>
              </a:rPr>
              <a:t>Peticionet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sz="2400" dirty="0">
                <a:solidFill>
                  <a:schemeClr val="accent2"/>
                </a:solidFill>
              </a:rPr>
              <a:t>(</a:t>
            </a:r>
            <a:r>
              <a:rPr sz="2400" dirty="0" err="1">
                <a:solidFill>
                  <a:schemeClr val="accent2"/>
                </a:solidFill>
              </a:rPr>
              <a:t>bazuar</a:t>
            </a:r>
            <a:r>
              <a:rPr sz="2400" dirty="0">
                <a:solidFill>
                  <a:schemeClr val="accent2"/>
                </a:solidFill>
              </a:rPr>
              <a:t> </a:t>
            </a:r>
            <a:r>
              <a:rPr sz="2400" dirty="0" err="1">
                <a:solidFill>
                  <a:schemeClr val="accent2"/>
                </a:solidFill>
              </a:rPr>
              <a:t>në</a:t>
            </a:r>
            <a:r>
              <a:rPr sz="2400" dirty="0">
                <a:solidFill>
                  <a:schemeClr val="accent2"/>
                </a:solidFill>
              </a:rPr>
              <a:t> </a:t>
            </a:r>
            <a:r>
              <a:rPr sz="2400" dirty="0" err="1">
                <a:solidFill>
                  <a:schemeClr val="accent2"/>
                </a:solidFill>
              </a:rPr>
              <a:t>modelet</a:t>
            </a:r>
            <a:r>
              <a:rPr sz="2400" dirty="0">
                <a:solidFill>
                  <a:schemeClr val="accent2"/>
                </a:solidFill>
              </a:rPr>
              <a:t> </a:t>
            </a:r>
            <a:r>
              <a:rPr sz="2400" dirty="0" err="1">
                <a:solidFill>
                  <a:schemeClr val="accent2"/>
                </a:solidFill>
              </a:rPr>
              <a:t>ndërkombëtare</a:t>
            </a:r>
            <a:r>
              <a:rPr sz="2400" dirty="0">
                <a:solidFill>
                  <a:schemeClr val="accent2"/>
                </a:solidFill>
              </a:rPr>
              <a:t>).</a:t>
            </a:r>
          </a:p>
          <a:p>
            <a:pPr marL="0" indent="0">
              <a:buNone/>
            </a:pPr>
            <a:r>
              <a:rPr sz="2400" dirty="0"/>
              <a:t>✅ </a:t>
            </a:r>
            <a:r>
              <a:rPr sz="2400" dirty="0" err="1"/>
              <a:t>Miratimi</a:t>
            </a:r>
            <a:r>
              <a:rPr sz="2400" dirty="0"/>
              <a:t> </a:t>
            </a:r>
            <a:r>
              <a:rPr sz="2400" dirty="0" err="1"/>
              <a:t>i</a:t>
            </a:r>
            <a:r>
              <a:rPr sz="2400" dirty="0"/>
              <a:t> </a:t>
            </a:r>
            <a:r>
              <a:rPr sz="2400" dirty="0" err="1"/>
              <a:t>një</a:t>
            </a:r>
            <a:r>
              <a:rPr sz="2400" dirty="0"/>
              <a:t> </a:t>
            </a:r>
            <a:r>
              <a:rPr sz="2400" dirty="0" err="1"/>
              <a:t>udhëzuesi</a:t>
            </a:r>
            <a:r>
              <a:rPr sz="2400" dirty="0"/>
              <a:t> </a:t>
            </a:r>
            <a:r>
              <a:rPr sz="2400" dirty="0" err="1"/>
              <a:t>dhe</a:t>
            </a:r>
            <a:r>
              <a:rPr sz="2400" dirty="0"/>
              <a:t> </a:t>
            </a:r>
            <a:r>
              <a:rPr sz="2400" dirty="0" err="1"/>
              <a:t>formatit</a:t>
            </a:r>
            <a:r>
              <a:rPr sz="2400" dirty="0"/>
              <a:t> </a:t>
            </a:r>
            <a:r>
              <a:rPr sz="2400" dirty="0" err="1"/>
              <a:t>përkatës</a:t>
            </a:r>
            <a:r>
              <a:rPr lang="en-US" sz="2400" dirty="0"/>
              <a:t> </a:t>
            </a:r>
            <a:r>
              <a:rPr sz="2400" dirty="0" err="1"/>
              <a:t>për</a:t>
            </a:r>
            <a:r>
              <a:rPr sz="2400" dirty="0"/>
              <a:t> </a:t>
            </a:r>
            <a:r>
              <a:rPr sz="2400" dirty="0" err="1"/>
              <a:t>paraqitjen</a:t>
            </a:r>
            <a:r>
              <a:rPr sz="2400" dirty="0"/>
              <a:t> </a:t>
            </a:r>
            <a:r>
              <a:rPr sz="2400" dirty="0" err="1"/>
              <a:t>dhe</a:t>
            </a:r>
            <a:r>
              <a:rPr sz="2400" dirty="0"/>
              <a:t> </a:t>
            </a:r>
            <a:r>
              <a:rPr sz="2400" dirty="0" err="1"/>
              <a:t>shqyrtimin</a:t>
            </a:r>
            <a:r>
              <a:rPr sz="2400" dirty="0"/>
              <a:t> e </a:t>
            </a:r>
            <a:r>
              <a:rPr sz="2400" dirty="0" err="1"/>
              <a:t>peticioneve</a:t>
            </a:r>
            <a:r>
              <a:rPr sz="2400" dirty="0"/>
              <a:t>.</a:t>
            </a:r>
          </a:p>
          <a:p>
            <a:pPr marL="0" indent="0">
              <a:buNone/>
            </a:pPr>
            <a:r>
              <a:rPr sz="2400" dirty="0"/>
              <a:t>✅ </a:t>
            </a:r>
            <a:r>
              <a:rPr sz="2400" dirty="0" err="1"/>
              <a:t>Trajtimi</a:t>
            </a:r>
            <a:r>
              <a:rPr sz="2400" dirty="0"/>
              <a:t> </a:t>
            </a:r>
            <a:r>
              <a:rPr sz="2400" dirty="0" err="1"/>
              <a:t>paraprak</a:t>
            </a:r>
            <a:r>
              <a:rPr sz="2400" dirty="0"/>
              <a:t> </a:t>
            </a:r>
            <a:r>
              <a:rPr sz="2400" dirty="0" err="1"/>
              <a:t>nga</a:t>
            </a:r>
            <a:r>
              <a:rPr sz="2400" dirty="0"/>
              <a:t> </a:t>
            </a:r>
            <a:r>
              <a:rPr sz="2400" dirty="0" err="1"/>
              <a:t>Konferenca</a:t>
            </a:r>
            <a:r>
              <a:rPr sz="2400" dirty="0"/>
              <a:t> e </a:t>
            </a:r>
            <a:r>
              <a:rPr sz="2400" dirty="0" err="1"/>
              <a:t>Kryetarëve</a:t>
            </a:r>
            <a:r>
              <a:rPr lang="en-US" sz="2400" dirty="0"/>
              <a:t> </a:t>
            </a:r>
            <a:r>
              <a:rPr sz="2400" dirty="0" err="1"/>
              <a:t>për</a:t>
            </a:r>
            <a:r>
              <a:rPr sz="2400" dirty="0"/>
              <a:t> </a:t>
            </a:r>
            <a:r>
              <a:rPr sz="2400" dirty="0" err="1"/>
              <a:t>të</a:t>
            </a:r>
            <a:r>
              <a:rPr sz="2400" dirty="0"/>
              <a:t> </a:t>
            </a:r>
            <a:r>
              <a:rPr sz="2400" dirty="0" err="1"/>
              <a:t>siguruar</a:t>
            </a:r>
            <a:r>
              <a:rPr sz="2400" dirty="0"/>
              <a:t> </a:t>
            </a:r>
            <a:r>
              <a:rPr sz="2400" dirty="0" err="1"/>
              <a:t>efektivitet</a:t>
            </a:r>
            <a:r>
              <a:rPr sz="2400" dirty="0"/>
              <a:t> </a:t>
            </a:r>
            <a:r>
              <a:rPr sz="2400" dirty="0" err="1"/>
              <a:t>dhe</a:t>
            </a:r>
            <a:r>
              <a:rPr sz="2400" dirty="0"/>
              <a:t> </a:t>
            </a:r>
            <a:r>
              <a:rPr sz="2400" dirty="0" err="1"/>
              <a:t>koordinim</a:t>
            </a:r>
            <a:r>
              <a:rPr sz="2400" dirty="0"/>
              <a:t>.</a:t>
            </a:r>
          </a:p>
          <a:p>
            <a:pPr marL="0" indent="0">
              <a:buNone/>
            </a:pPr>
            <a:r>
              <a:rPr sz="2400" dirty="0"/>
              <a:t>✅ </a:t>
            </a:r>
            <a:r>
              <a:rPr sz="2400" dirty="0" err="1"/>
              <a:t>Përcaktimi</a:t>
            </a:r>
            <a:r>
              <a:rPr sz="2400" dirty="0"/>
              <a:t> </a:t>
            </a:r>
            <a:r>
              <a:rPr sz="2400" dirty="0" err="1"/>
              <a:t>i</a:t>
            </a:r>
            <a:r>
              <a:rPr sz="2400" dirty="0"/>
              <a:t> </a:t>
            </a:r>
            <a:r>
              <a:rPr sz="2400" dirty="0" err="1"/>
              <a:t>afateve</a:t>
            </a:r>
            <a:r>
              <a:rPr sz="2400" dirty="0"/>
              <a:t> </a:t>
            </a:r>
            <a:r>
              <a:rPr sz="2400" dirty="0" err="1"/>
              <a:t>të</a:t>
            </a:r>
            <a:r>
              <a:rPr sz="2400" dirty="0"/>
              <a:t> </a:t>
            </a:r>
            <a:r>
              <a:rPr sz="2400" dirty="0" err="1"/>
              <a:t>qarta</a:t>
            </a:r>
            <a:r>
              <a:rPr lang="en-US" sz="2400" dirty="0"/>
              <a:t> </a:t>
            </a:r>
            <a:r>
              <a:rPr sz="2400" dirty="0" err="1"/>
              <a:t>për</a:t>
            </a:r>
            <a:r>
              <a:rPr sz="2400" dirty="0"/>
              <a:t> </a:t>
            </a:r>
            <a:r>
              <a:rPr sz="2400" dirty="0" err="1"/>
              <a:t>shqyrtim</a:t>
            </a:r>
            <a:r>
              <a:rPr sz="2400" dirty="0"/>
              <a:t> </a:t>
            </a:r>
            <a:r>
              <a:rPr sz="2400" dirty="0" err="1"/>
              <a:t>dhe</a:t>
            </a:r>
            <a:r>
              <a:rPr sz="2400" dirty="0"/>
              <a:t> </a:t>
            </a:r>
            <a:r>
              <a:rPr sz="2400" dirty="0" err="1"/>
              <a:t>përgjigje</a:t>
            </a:r>
            <a:r>
              <a:rPr sz="2400" dirty="0"/>
              <a:t>.</a:t>
            </a:r>
          </a:p>
          <a:p>
            <a:pPr marL="0" indent="0">
              <a:buNone/>
            </a:pPr>
            <a:r>
              <a:rPr sz="2400" dirty="0"/>
              <a:t>✅ </a:t>
            </a:r>
            <a:r>
              <a:rPr sz="2400" dirty="0" err="1"/>
              <a:t>Monitorimi</a:t>
            </a:r>
            <a:r>
              <a:rPr sz="2400" dirty="0"/>
              <a:t> </a:t>
            </a:r>
            <a:r>
              <a:rPr sz="2400" dirty="0" err="1"/>
              <a:t>dhe</a:t>
            </a:r>
            <a:r>
              <a:rPr sz="2400" dirty="0"/>
              <a:t> </a:t>
            </a:r>
            <a:r>
              <a:rPr sz="2400" dirty="0" err="1"/>
              <a:t>raportimi</a:t>
            </a:r>
            <a:r>
              <a:rPr sz="2400" dirty="0"/>
              <a:t> </a:t>
            </a:r>
            <a:r>
              <a:rPr sz="2400" dirty="0" err="1"/>
              <a:t>periodik</a:t>
            </a:r>
            <a:r>
              <a:rPr sz="2400" dirty="0"/>
              <a:t> </a:t>
            </a:r>
            <a:r>
              <a:rPr sz="2400" dirty="0" err="1"/>
              <a:t>mbi</a:t>
            </a:r>
            <a:r>
              <a:rPr sz="2400" dirty="0"/>
              <a:t> </a:t>
            </a:r>
            <a:r>
              <a:rPr sz="2400" dirty="0" err="1"/>
              <a:t>shqyrtimin</a:t>
            </a:r>
            <a:r>
              <a:rPr sz="2400" dirty="0"/>
              <a:t> e </a:t>
            </a:r>
            <a:r>
              <a:rPr sz="2400" dirty="0" err="1"/>
              <a:t>peticioneve</a:t>
            </a:r>
            <a:r>
              <a:rPr sz="2400" dirty="0"/>
              <a:t> </a:t>
            </a:r>
            <a:r>
              <a:rPr sz="2400" dirty="0" err="1"/>
              <a:t>për</a:t>
            </a:r>
            <a:r>
              <a:rPr sz="2400" dirty="0"/>
              <a:t> </a:t>
            </a:r>
            <a:r>
              <a:rPr sz="2400" dirty="0" err="1"/>
              <a:t>të</a:t>
            </a:r>
            <a:r>
              <a:rPr sz="2400" dirty="0"/>
              <a:t> </a:t>
            </a:r>
            <a:r>
              <a:rPr sz="2400" dirty="0" err="1"/>
              <a:t>siguruar</a:t>
            </a:r>
            <a:r>
              <a:rPr sz="2400" dirty="0"/>
              <a:t> </a:t>
            </a:r>
            <a:r>
              <a:rPr sz="2400" dirty="0" err="1"/>
              <a:t>transparencë</a:t>
            </a:r>
            <a:r>
              <a:rPr sz="2400" dirty="0"/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50018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Ndryshimet në Rregullore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✅ </a:t>
            </a:r>
            <a:r>
              <a:rPr sz="2400" dirty="0" err="1"/>
              <a:t>Përcaktimi</a:t>
            </a:r>
            <a:r>
              <a:rPr sz="2400" dirty="0"/>
              <a:t> </a:t>
            </a:r>
            <a:r>
              <a:rPr sz="2400" dirty="0" err="1"/>
              <a:t>i</a:t>
            </a:r>
            <a:r>
              <a:rPr sz="2400" dirty="0"/>
              <a:t> </a:t>
            </a:r>
            <a:r>
              <a:rPr sz="2400" dirty="0" err="1"/>
              <a:t>formatit</a:t>
            </a:r>
            <a:r>
              <a:rPr sz="2400" dirty="0"/>
              <a:t> </a:t>
            </a:r>
            <a:r>
              <a:rPr sz="2400" dirty="0" err="1"/>
              <a:t>për</a:t>
            </a:r>
            <a:r>
              <a:rPr sz="2400" dirty="0"/>
              <a:t> </a:t>
            </a:r>
            <a:r>
              <a:rPr sz="2400" dirty="0" err="1"/>
              <a:t>dorëzim</a:t>
            </a:r>
            <a:r>
              <a:rPr sz="2400" dirty="0"/>
              <a:t> </a:t>
            </a:r>
            <a:r>
              <a:rPr sz="2400" dirty="0" err="1"/>
              <a:t>dhe</a:t>
            </a:r>
            <a:r>
              <a:rPr sz="2400" dirty="0"/>
              <a:t> </a:t>
            </a:r>
            <a:r>
              <a:rPr sz="2400" dirty="0" err="1"/>
              <a:t>përmbajtje</a:t>
            </a:r>
            <a:r>
              <a:rPr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✅ </a:t>
            </a:r>
            <a:r>
              <a:rPr sz="2400" dirty="0" err="1"/>
              <a:t>Detyrimi</a:t>
            </a:r>
            <a:r>
              <a:rPr sz="2400" dirty="0"/>
              <a:t> </a:t>
            </a:r>
            <a:r>
              <a:rPr sz="2400" dirty="0" err="1"/>
              <a:t>për</a:t>
            </a:r>
            <a:r>
              <a:rPr sz="2400" dirty="0"/>
              <a:t> </a:t>
            </a:r>
            <a:r>
              <a:rPr sz="2400" dirty="0" err="1"/>
              <a:t>dëgjim</a:t>
            </a:r>
            <a:r>
              <a:rPr sz="2400" dirty="0"/>
              <a:t> </a:t>
            </a:r>
            <a:r>
              <a:rPr sz="2400" dirty="0" err="1"/>
              <a:t>dhe</a:t>
            </a:r>
            <a:r>
              <a:rPr sz="2400" dirty="0"/>
              <a:t> </a:t>
            </a:r>
            <a:r>
              <a:rPr sz="2400" dirty="0" err="1"/>
              <a:t>përfaqësim</a:t>
            </a:r>
            <a:r>
              <a:rPr sz="2400" dirty="0"/>
              <a:t> </a:t>
            </a:r>
            <a:r>
              <a:rPr sz="2400" dirty="0" err="1"/>
              <a:t>në</a:t>
            </a:r>
            <a:r>
              <a:rPr sz="2400" dirty="0"/>
              <a:t> </a:t>
            </a:r>
            <a:r>
              <a:rPr sz="2400" dirty="0" err="1"/>
              <a:t>seancë</a:t>
            </a:r>
            <a:r>
              <a:rPr sz="2400" dirty="0"/>
              <a:t> </a:t>
            </a:r>
            <a:r>
              <a:rPr sz="2400" dirty="0" err="1"/>
              <a:t>plenare</a:t>
            </a:r>
            <a:r>
              <a:rPr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✅ </a:t>
            </a:r>
            <a:r>
              <a:rPr sz="2400" dirty="0" err="1"/>
              <a:t>Pranimi</a:t>
            </a:r>
            <a:r>
              <a:rPr sz="2400" dirty="0"/>
              <a:t> </a:t>
            </a:r>
            <a:r>
              <a:rPr sz="2400" dirty="0" err="1"/>
              <a:t>i</a:t>
            </a:r>
            <a:r>
              <a:rPr sz="2400" dirty="0"/>
              <a:t> </a:t>
            </a:r>
            <a:r>
              <a:rPr sz="2400" dirty="0" err="1"/>
              <a:t>peticioneve</a:t>
            </a:r>
            <a:r>
              <a:rPr sz="2400" dirty="0"/>
              <a:t> </a:t>
            </a:r>
            <a:r>
              <a:rPr sz="2400" dirty="0" err="1"/>
              <a:t>në</a:t>
            </a:r>
            <a:r>
              <a:rPr sz="2400" dirty="0"/>
              <a:t> </a:t>
            </a:r>
            <a:r>
              <a:rPr sz="2400" dirty="0" err="1"/>
              <a:t>formë</a:t>
            </a:r>
            <a:r>
              <a:rPr sz="2400" dirty="0"/>
              <a:t> </a:t>
            </a:r>
            <a:r>
              <a:rPr sz="2400" dirty="0" err="1"/>
              <a:t>elektronike</a:t>
            </a:r>
            <a:r>
              <a:rPr sz="2400" dirty="0"/>
              <a:t> </a:t>
            </a:r>
            <a:r>
              <a:rPr sz="2400" dirty="0" err="1"/>
              <a:t>dhe</a:t>
            </a:r>
            <a:r>
              <a:rPr sz="2400" dirty="0"/>
              <a:t> </a:t>
            </a:r>
            <a:r>
              <a:rPr sz="2400" dirty="0" err="1"/>
              <a:t>në</a:t>
            </a:r>
            <a:r>
              <a:rPr sz="2400" dirty="0"/>
              <a:t> format standard.</a:t>
            </a:r>
          </a:p>
          <a:p>
            <a:pPr marL="0" indent="0">
              <a:buNone/>
            </a:pPr>
            <a:r>
              <a:rPr lang="en-US" sz="2400" dirty="0"/>
              <a:t>✅ </a:t>
            </a:r>
            <a:r>
              <a:rPr sz="2400" dirty="0" err="1"/>
              <a:t>Publikimi</a:t>
            </a:r>
            <a:r>
              <a:rPr sz="2400" dirty="0"/>
              <a:t> </a:t>
            </a:r>
            <a:r>
              <a:rPr sz="2400" dirty="0" err="1"/>
              <a:t>i</a:t>
            </a:r>
            <a:r>
              <a:rPr sz="2400" dirty="0"/>
              <a:t> </a:t>
            </a:r>
            <a:r>
              <a:rPr sz="2400" dirty="0" err="1"/>
              <a:t>peticioneve</a:t>
            </a:r>
            <a:r>
              <a:rPr sz="2400" dirty="0"/>
              <a:t> </a:t>
            </a:r>
            <a:r>
              <a:rPr sz="2400" dirty="0" err="1"/>
              <a:t>dhe</a:t>
            </a:r>
            <a:r>
              <a:rPr sz="2400" dirty="0"/>
              <a:t> </a:t>
            </a:r>
            <a:r>
              <a:rPr sz="2400" dirty="0" err="1"/>
              <a:t>statusit</a:t>
            </a:r>
            <a:r>
              <a:rPr sz="2400" dirty="0"/>
              <a:t> </a:t>
            </a:r>
            <a:r>
              <a:rPr sz="2400" dirty="0" err="1"/>
              <a:t>të</a:t>
            </a:r>
            <a:r>
              <a:rPr sz="2400" dirty="0"/>
              <a:t> </a:t>
            </a:r>
            <a:r>
              <a:rPr sz="2400" dirty="0" err="1"/>
              <a:t>tyre</a:t>
            </a:r>
            <a:r>
              <a:rPr sz="2400" dirty="0"/>
              <a:t> </a:t>
            </a:r>
            <a:r>
              <a:rPr sz="2400" dirty="0" err="1"/>
              <a:t>në</a:t>
            </a:r>
            <a:r>
              <a:rPr sz="2400" dirty="0"/>
              <a:t> </a:t>
            </a:r>
            <a:r>
              <a:rPr sz="2400" dirty="0" err="1"/>
              <a:t>platformën</a:t>
            </a:r>
            <a:r>
              <a:rPr sz="2400" dirty="0"/>
              <a:t> </a:t>
            </a:r>
            <a:r>
              <a:rPr sz="2400" dirty="0" err="1"/>
              <a:t>zyrtare</a:t>
            </a:r>
            <a:r>
              <a:rPr sz="2400" dirty="0"/>
              <a:t>.</a:t>
            </a:r>
          </a:p>
          <a:p>
            <a:endParaRPr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{67017FF8-E6B1-B54E-B6E1-F64429A6DCFA}tf10001070</Template>
  <TotalTime>26</TotalTime>
  <Words>345</Words>
  <Application>Microsoft Macintosh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Calibri</vt:lpstr>
      <vt:lpstr>Rockwell</vt:lpstr>
      <vt:lpstr>Rockwell Condensed</vt:lpstr>
      <vt:lpstr>Rockwell Extra Bold</vt:lpstr>
      <vt:lpstr>Times New Roman</vt:lpstr>
      <vt:lpstr>Wingdings</vt:lpstr>
      <vt:lpstr>Wood Type</vt:lpstr>
      <vt:lpstr>Peticioni Qytetar dhe Ndryshimet Rregullatore</vt:lpstr>
      <vt:lpstr>Kuadri Ligjor dhe Rregullator mbi Peticionet</vt:lpstr>
      <vt:lpstr>Modeli Gjerman</vt:lpstr>
      <vt:lpstr>Modeli Britanik</vt:lpstr>
      <vt:lpstr>Modeli i Bashkimit Europian</vt:lpstr>
      <vt:lpstr>Problemet në Rregulloren Aktual</vt:lpstr>
      <vt:lpstr>Ndryshimet Kryesore të Propozuara</vt:lpstr>
      <vt:lpstr>Ndryshimet në Rregullore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Peticioni Qytetar dhe Ndryshimet Rregullatore</dc:title>
  <dc:subject/>
  <dc:creator/>
  <cp:keywords/>
  <dc:description>generated using python-pptx</dc:description>
  <cp:lastModifiedBy>Microsoft Office User</cp:lastModifiedBy>
  <cp:revision>8</cp:revision>
  <dcterms:created xsi:type="dcterms:W3CDTF">2013-01-27T09:14:16Z</dcterms:created>
  <dcterms:modified xsi:type="dcterms:W3CDTF">2025-03-25T16:46:42Z</dcterms:modified>
  <cp:category/>
</cp:coreProperties>
</file>