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16"/>
  </p:notesMasterIdLst>
  <p:sldIdLst>
    <p:sldId id="269" r:id="rId7"/>
    <p:sldId id="393" r:id="rId8"/>
    <p:sldId id="391" r:id="rId9"/>
    <p:sldId id="372" r:id="rId10"/>
    <p:sldId id="370" r:id="rId11"/>
    <p:sldId id="374" r:id="rId12"/>
    <p:sldId id="388" r:id="rId13"/>
    <p:sldId id="392" r:id="rId14"/>
    <p:sldId id="39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3D9396-8403-4BA6-9B1F-1468D9F0DE98}" v="39" dt="2025-03-24T20:03:45.5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9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lack L (Laura)" userId="bcf86b8e-d23c-4eee-a872-4d360623b058" providerId="ADAL" clId="{533D9396-8403-4BA6-9B1F-1468D9F0DE98}"/>
    <pc:docChg chg="undo custSel addSld delSld modSld sldOrd">
      <pc:chgData name="Black L (Laura)" userId="bcf86b8e-d23c-4eee-a872-4d360623b058" providerId="ADAL" clId="{533D9396-8403-4BA6-9B1F-1468D9F0DE98}" dt="2025-03-24T20:39:14.536" v="5383" actId="1076"/>
      <pc:docMkLst>
        <pc:docMk/>
      </pc:docMkLst>
      <pc:sldChg chg="del">
        <pc:chgData name="Black L (Laura)" userId="bcf86b8e-d23c-4eee-a872-4d360623b058" providerId="ADAL" clId="{533D9396-8403-4BA6-9B1F-1468D9F0DE98}" dt="2025-03-24T08:05:39.743" v="2042" actId="2696"/>
        <pc:sldMkLst>
          <pc:docMk/>
          <pc:sldMk cId="3131865888" sldId="257"/>
        </pc:sldMkLst>
      </pc:sldChg>
      <pc:sldChg chg="del">
        <pc:chgData name="Black L (Laura)" userId="bcf86b8e-d23c-4eee-a872-4d360623b058" providerId="ADAL" clId="{533D9396-8403-4BA6-9B1F-1468D9F0DE98}" dt="2025-03-24T08:09:03.730" v="2098" actId="2696"/>
        <pc:sldMkLst>
          <pc:docMk/>
          <pc:sldMk cId="158536441" sldId="258"/>
        </pc:sldMkLst>
      </pc:sldChg>
      <pc:sldChg chg="modSp add mod">
        <pc:chgData name="Black L (Laura)" userId="bcf86b8e-d23c-4eee-a872-4d360623b058" providerId="ADAL" clId="{533D9396-8403-4BA6-9B1F-1468D9F0DE98}" dt="2025-03-24T08:45:39.034" v="3126" actId="1076"/>
        <pc:sldMkLst>
          <pc:docMk/>
          <pc:sldMk cId="1834332509" sldId="269"/>
        </pc:sldMkLst>
        <pc:spChg chg="mod">
          <ac:chgData name="Black L (Laura)" userId="bcf86b8e-d23c-4eee-a872-4d360623b058" providerId="ADAL" clId="{533D9396-8403-4BA6-9B1F-1468D9F0DE98}" dt="2025-03-24T08:45:30.727" v="3125" actId="1076"/>
          <ac:spMkLst>
            <pc:docMk/>
            <pc:sldMk cId="1834332509" sldId="269"/>
            <ac:spMk id="2" creationId="{94C9E212-3083-619D-7B03-CE3515614BED}"/>
          </ac:spMkLst>
        </pc:spChg>
        <pc:spChg chg="mod">
          <ac:chgData name="Black L (Laura)" userId="bcf86b8e-d23c-4eee-a872-4d360623b058" providerId="ADAL" clId="{533D9396-8403-4BA6-9B1F-1468D9F0DE98}" dt="2025-03-24T08:45:39.034" v="3126" actId="1076"/>
          <ac:spMkLst>
            <pc:docMk/>
            <pc:sldMk cId="1834332509" sldId="269"/>
            <ac:spMk id="3" creationId="{2E131AB8-D364-C8B5-3EDE-2D4922124C2F}"/>
          </ac:spMkLst>
        </pc:spChg>
      </pc:sldChg>
      <pc:sldChg chg="del">
        <pc:chgData name="Black L (Laura)" userId="bcf86b8e-d23c-4eee-a872-4d360623b058" providerId="ADAL" clId="{533D9396-8403-4BA6-9B1F-1468D9F0DE98}" dt="2025-03-24T08:02:16.090" v="1991" actId="2696"/>
        <pc:sldMkLst>
          <pc:docMk/>
          <pc:sldMk cId="3663462312" sldId="276"/>
        </pc:sldMkLst>
      </pc:sldChg>
      <pc:sldChg chg="addSp modSp mod ord">
        <pc:chgData name="Black L (Laura)" userId="bcf86b8e-d23c-4eee-a872-4d360623b058" providerId="ADAL" clId="{533D9396-8403-4BA6-9B1F-1468D9F0DE98}" dt="2025-03-24T20:10:10.947" v="4965" actId="113"/>
        <pc:sldMkLst>
          <pc:docMk/>
          <pc:sldMk cId="2559043397" sldId="370"/>
        </pc:sldMkLst>
        <pc:spChg chg="mod">
          <ac:chgData name="Black L (Laura)" userId="bcf86b8e-d23c-4eee-a872-4d360623b058" providerId="ADAL" clId="{533D9396-8403-4BA6-9B1F-1468D9F0DE98}" dt="2025-03-24T20:06:22.437" v="4777" actId="1076"/>
          <ac:spMkLst>
            <pc:docMk/>
            <pc:sldMk cId="2559043397" sldId="370"/>
            <ac:spMk id="3" creationId="{A5B6766A-E970-41BC-28A8-D171AC1E742E}"/>
          </ac:spMkLst>
        </pc:spChg>
        <pc:spChg chg="add mod">
          <ac:chgData name="Black L (Laura)" userId="bcf86b8e-d23c-4eee-a872-4d360623b058" providerId="ADAL" clId="{533D9396-8403-4BA6-9B1F-1468D9F0DE98}" dt="2025-03-24T19:42:44.939" v="4138" actId="20577"/>
          <ac:spMkLst>
            <pc:docMk/>
            <pc:sldMk cId="2559043397" sldId="370"/>
            <ac:spMk id="4" creationId="{81019C9D-69FB-A680-C64E-EBF081EDA81D}"/>
          </ac:spMkLst>
        </pc:spChg>
        <pc:spChg chg="mod">
          <ac:chgData name="Black L (Laura)" userId="bcf86b8e-d23c-4eee-a872-4d360623b058" providerId="ADAL" clId="{533D9396-8403-4BA6-9B1F-1468D9F0DE98}" dt="2025-03-24T19:42:49.955" v="4139" actId="1076"/>
          <ac:spMkLst>
            <pc:docMk/>
            <pc:sldMk cId="2559043397" sldId="370"/>
            <ac:spMk id="5" creationId="{8CA42219-38D1-353B-6D44-596639BAF36B}"/>
          </ac:spMkLst>
        </pc:spChg>
        <pc:spChg chg="mod">
          <ac:chgData name="Black L (Laura)" userId="bcf86b8e-d23c-4eee-a872-4d360623b058" providerId="ADAL" clId="{533D9396-8403-4BA6-9B1F-1468D9F0DE98}" dt="2025-03-24T19:42:58.594" v="4142" actId="1076"/>
          <ac:spMkLst>
            <pc:docMk/>
            <pc:sldMk cId="2559043397" sldId="370"/>
            <ac:spMk id="9" creationId="{3FE3D177-59A3-B278-A79C-65CF938E9BCB}"/>
          </ac:spMkLst>
        </pc:spChg>
        <pc:spChg chg="mod">
          <ac:chgData name="Black L (Laura)" userId="bcf86b8e-d23c-4eee-a872-4d360623b058" providerId="ADAL" clId="{533D9396-8403-4BA6-9B1F-1468D9F0DE98}" dt="2025-03-24T20:10:03.731" v="4964" actId="113"/>
          <ac:spMkLst>
            <pc:docMk/>
            <pc:sldMk cId="2559043397" sldId="370"/>
            <ac:spMk id="12" creationId="{1D9E9338-0621-511C-23CA-71E9FFBA3733}"/>
          </ac:spMkLst>
        </pc:spChg>
        <pc:spChg chg="mod">
          <ac:chgData name="Black L (Laura)" userId="bcf86b8e-d23c-4eee-a872-4d360623b058" providerId="ADAL" clId="{533D9396-8403-4BA6-9B1F-1468D9F0DE98}" dt="2025-03-24T20:10:10.947" v="4965" actId="113"/>
          <ac:spMkLst>
            <pc:docMk/>
            <pc:sldMk cId="2559043397" sldId="370"/>
            <ac:spMk id="14" creationId="{8DB76D37-FFB4-40DD-E230-DD98E19174A6}"/>
          </ac:spMkLst>
        </pc:spChg>
        <pc:spChg chg="mod">
          <ac:chgData name="Black L (Laura)" userId="bcf86b8e-d23c-4eee-a872-4d360623b058" providerId="ADAL" clId="{533D9396-8403-4BA6-9B1F-1468D9F0DE98}" dt="2025-03-24T20:09:51.532" v="4963" actId="113"/>
          <ac:spMkLst>
            <pc:docMk/>
            <pc:sldMk cId="2559043397" sldId="370"/>
            <ac:spMk id="19" creationId="{FF26C07E-6D45-CA08-3E6E-3F580C86E6FC}"/>
          </ac:spMkLst>
        </pc:spChg>
        <pc:spChg chg="mod">
          <ac:chgData name="Black L (Laura)" userId="bcf86b8e-d23c-4eee-a872-4d360623b058" providerId="ADAL" clId="{533D9396-8403-4BA6-9B1F-1468D9F0DE98}" dt="2025-03-24T20:09:48.451" v="4962" actId="113"/>
          <ac:spMkLst>
            <pc:docMk/>
            <pc:sldMk cId="2559043397" sldId="370"/>
            <ac:spMk id="22" creationId="{DA8BF5C9-3279-7FCB-F349-578782348FB3}"/>
          </ac:spMkLst>
        </pc:spChg>
      </pc:sldChg>
      <pc:sldChg chg="modSp mod">
        <pc:chgData name="Black L (Laura)" userId="bcf86b8e-d23c-4eee-a872-4d360623b058" providerId="ADAL" clId="{533D9396-8403-4BA6-9B1F-1468D9F0DE98}" dt="2025-03-24T11:44:07.314" v="3491" actId="20577"/>
        <pc:sldMkLst>
          <pc:docMk/>
          <pc:sldMk cId="962482009" sldId="372"/>
        </pc:sldMkLst>
        <pc:spChg chg="mod">
          <ac:chgData name="Black L (Laura)" userId="bcf86b8e-d23c-4eee-a872-4d360623b058" providerId="ADAL" clId="{533D9396-8403-4BA6-9B1F-1468D9F0DE98}" dt="2025-03-24T11:44:07.314" v="3491" actId="20577"/>
          <ac:spMkLst>
            <pc:docMk/>
            <pc:sldMk cId="962482009" sldId="372"/>
            <ac:spMk id="3" creationId="{A5B6766A-E970-41BC-28A8-D171AC1E742E}"/>
          </ac:spMkLst>
        </pc:spChg>
      </pc:sldChg>
      <pc:sldChg chg="addSp modSp new del mod ord">
        <pc:chgData name="Black L (Laura)" userId="bcf86b8e-d23c-4eee-a872-4d360623b058" providerId="ADAL" clId="{533D9396-8403-4BA6-9B1F-1468D9F0DE98}" dt="2025-03-24T20:09:09.621" v="4961" actId="2696"/>
        <pc:sldMkLst>
          <pc:docMk/>
          <pc:sldMk cId="410208379" sldId="373"/>
        </pc:sldMkLst>
        <pc:spChg chg="mod">
          <ac:chgData name="Black L (Laura)" userId="bcf86b8e-d23c-4eee-a872-4d360623b058" providerId="ADAL" clId="{533D9396-8403-4BA6-9B1F-1468D9F0DE98}" dt="2025-03-24T19:44:17.303" v="4224" actId="20577"/>
          <ac:spMkLst>
            <pc:docMk/>
            <pc:sldMk cId="410208379" sldId="373"/>
            <ac:spMk id="2" creationId="{62C23AFF-D1C4-F615-4903-719728421F30}"/>
          </ac:spMkLst>
        </pc:spChg>
        <pc:spChg chg="add mod">
          <ac:chgData name="Black L (Laura)" userId="bcf86b8e-d23c-4eee-a872-4d360623b058" providerId="ADAL" clId="{533D9396-8403-4BA6-9B1F-1468D9F0DE98}" dt="2025-03-24T17:45:39.431" v="4137" actId="113"/>
          <ac:spMkLst>
            <pc:docMk/>
            <pc:sldMk cId="410208379" sldId="373"/>
            <ac:spMk id="3" creationId="{D3F14B75-B4E8-77D4-214C-99E7009CEFE3}"/>
          </ac:spMkLst>
        </pc:spChg>
      </pc:sldChg>
      <pc:sldChg chg="addSp modSp new mod">
        <pc:chgData name="Black L (Laura)" userId="bcf86b8e-d23c-4eee-a872-4d360623b058" providerId="ADAL" clId="{533D9396-8403-4BA6-9B1F-1468D9F0DE98}" dt="2025-03-19T09:43:30.427" v="40" actId="20577"/>
        <pc:sldMkLst>
          <pc:docMk/>
          <pc:sldMk cId="3608129963" sldId="374"/>
        </pc:sldMkLst>
        <pc:spChg chg="mod">
          <ac:chgData name="Black L (Laura)" userId="bcf86b8e-d23c-4eee-a872-4d360623b058" providerId="ADAL" clId="{533D9396-8403-4BA6-9B1F-1468D9F0DE98}" dt="2025-03-19T09:43:30.427" v="40" actId="20577"/>
          <ac:spMkLst>
            <pc:docMk/>
            <pc:sldMk cId="3608129963" sldId="374"/>
            <ac:spMk id="2" creationId="{3432C163-AABB-6918-F403-3B28881045F2}"/>
          </ac:spMkLst>
        </pc:spChg>
        <pc:picChg chg="add mod">
          <ac:chgData name="Black L (Laura)" userId="bcf86b8e-d23c-4eee-a872-4d360623b058" providerId="ADAL" clId="{533D9396-8403-4BA6-9B1F-1468D9F0DE98}" dt="2025-03-19T09:43:23.302" v="10" actId="1076"/>
          <ac:picMkLst>
            <pc:docMk/>
            <pc:sldMk cId="3608129963" sldId="374"/>
            <ac:picMk id="4" creationId="{6A9F0DF9-A61B-E3BF-70A9-999C04520E17}"/>
          </ac:picMkLst>
        </pc:picChg>
      </pc:sldChg>
      <pc:sldChg chg="addSp delSp modSp del mod">
        <pc:chgData name="Black L (Laura)" userId="bcf86b8e-d23c-4eee-a872-4d360623b058" providerId="ADAL" clId="{533D9396-8403-4BA6-9B1F-1468D9F0DE98}" dt="2025-03-24T20:02:56.427" v="4724" actId="2696"/>
        <pc:sldMkLst>
          <pc:docMk/>
          <pc:sldMk cId="2383782862" sldId="385"/>
        </pc:sldMkLst>
        <pc:spChg chg="mod">
          <ac:chgData name="Black L (Laura)" userId="bcf86b8e-d23c-4eee-a872-4d360623b058" providerId="ADAL" clId="{533D9396-8403-4BA6-9B1F-1468D9F0DE98}" dt="2025-03-24T19:57:30.237" v="4659" actId="20577"/>
          <ac:spMkLst>
            <pc:docMk/>
            <pc:sldMk cId="2383782862" sldId="385"/>
            <ac:spMk id="8" creationId="{1DBF9722-0AC7-4C65-2559-8F1DA95A3A47}"/>
          </ac:spMkLst>
        </pc:spChg>
        <pc:spChg chg="add mod">
          <ac:chgData name="Black L (Laura)" userId="bcf86b8e-d23c-4eee-a872-4d360623b058" providerId="ADAL" clId="{533D9396-8403-4BA6-9B1F-1468D9F0DE98}" dt="2025-03-24T19:53:57.930" v="4640" actId="20577"/>
          <ac:spMkLst>
            <pc:docMk/>
            <pc:sldMk cId="2383782862" sldId="385"/>
            <ac:spMk id="10" creationId="{8054EBCF-5851-41C4-05A6-61318D992B45}"/>
          </ac:spMkLst>
        </pc:spChg>
        <pc:spChg chg="add">
          <ac:chgData name="Black L (Laura)" userId="bcf86b8e-d23c-4eee-a872-4d360623b058" providerId="ADAL" clId="{533D9396-8403-4BA6-9B1F-1468D9F0DE98}" dt="2025-03-24T20:00:44.336" v="4684"/>
          <ac:spMkLst>
            <pc:docMk/>
            <pc:sldMk cId="2383782862" sldId="385"/>
            <ac:spMk id="12" creationId="{9FC438B1-0E79-18E5-95DE-DC8AD15F7A69}"/>
          </ac:spMkLst>
        </pc:spChg>
        <pc:spChg chg="add mod">
          <ac:chgData name="Black L (Laura)" userId="bcf86b8e-d23c-4eee-a872-4d360623b058" providerId="ADAL" clId="{533D9396-8403-4BA6-9B1F-1468D9F0DE98}" dt="2025-03-24T20:02:19.197" v="4720" actId="1076"/>
          <ac:spMkLst>
            <pc:docMk/>
            <pc:sldMk cId="2383782862" sldId="385"/>
            <ac:spMk id="14" creationId="{E10959F0-3D09-9D56-98B3-08F86804BAEE}"/>
          </ac:spMkLst>
        </pc:spChg>
        <pc:grpChg chg="add del">
          <ac:chgData name="Black L (Laura)" userId="bcf86b8e-d23c-4eee-a872-4d360623b058" providerId="ADAL" clId="{533D9396-8403-4BA6-9B1F-1468D9F0DE98}" dt="2025-03-24T19:57:42.180" v="4662" actId="478"/>
          <ac:grpSpMkLst>
            <pc:docMk/>
            <pc:sldMk cId="2383782862" sldId="385"/>
            <ac:grpSpMk id="4" creationId="{977EA8AB-60EF-4CC7-9DEB-43E08B8BE0DE}"/>
          </ac:grpSpMkLst>
        </pc:grpChg>
        <pc:picChg chg="add del">
          <ac:chgData name="Black L (Laura)" userId="bcf86b8e-d23c-4eee-a872-4d360623b058" providerId="ADAL" clId="{533D9396-8403-4BA6-9B1F-1468D9F0DE98}" dt="2025-03-24T19:55:42.507" v="4645" actId="478"/>
          <ac:picMkLst>
            <pc:docMk/>
            <pc:sldMk cId="2383782862" sldId="385"/>
            <ac:picMk id="5" creationId="{CC5A2576-BDD3-4AEA-90E8-3A5E6A26E6A9}"/>
          </ac:picMkLst>
        </pc:picChg>
        <pc:picChg chg="add mod">
          <ac:chgData name="Black L (Laura)" userId="bcf86b8e-d23c-4eee-a872-4d360623b058" providerId="ADAL" clId="{533D9396-8403-4BA6-9B1F-1468D9F0DE98}" dt="2025-03-24T20:00:27.485" v="4683"/>
          <ac:picMkLst>
            <pc:docMk/>
            <pc:sldMk cId="2383782862" sldId="385"/>
            <ac:picMk id="11" creationId="{D5C5E692-7617-8B42-C150-5DB4CECB59E3}"/>
          </ac:picMkLst>
        </pc:picChg>
        <pc:picChg chg="add">
          <ac:chgData name="Black L (Laura)" userId="bcf86b8e-d23c-4eee-a872-4d360623b058" providerId="ADAL" clId="{533D9396-8403-4BA6-9B1F-1468D9F0DE98}" dt="2025-03-24T20:00:44.336" v="4684"/>
          <ac:picMkLst>
            <pc:docMk/>
            <pc:sldMk cId="2383782862" sldId="385"/>
            <ac:picMk id="1026" creationId="{0588AE38-A970-33CE-1700-3932B4375908}"/>
          </ac:picMkLst>
        </pc:picChg>
      </pc:sldChg>
      <pc:sldChg chg="modSp del mod">
        <pc:chgData name="Black L (Laura)" userId="bcf86b8e-d23c-4eee-a872-4d360623b058" providerId="ADAL" clId="{533D9396-8403-4BA6-9B1F-1468D9F0DE98}" dt="2025-03-24T14:56:11.862" v="3837" actId="2696"/>
        <pc:sldMkLst>
          <pc:docMk/>
          <pc:sldMk cId="3597852707" sldId="386"/>
        </pc:sldMkLst>
        <pc:spChg chg="mod">
          <ac:chgData name="Black L (Laura)" userId="bcf86b8e-d23c-4eee-a872-4d360623b058" providerId="ADAL" clId="{533D9396-8403-4BA6-9B1F-1468D9F0DE98}" dt="2025-03-24T14:54:44.254" v="3825" actId="1076"/>
          <ac:spMkLst>
            <pc:docMk/>
            <pc:sldMk cId="3597852707" sldId="386"/>
            <ac:spMk id="2" creationId="{32E1AA89-6A9F-428E-8B0E-429D85764ED5}"/>
          </ac:spMkLst>
        </pc:spChg>
      </pc:sldChg>
      <pc:sldChg chg="modSp del mod">
        <pc:chgData name="Black L (Laura)" userId="bcf86b8e-d23c-4eee-a872-4d360623b058" providerId="ADAL" clId="{533D9396-8403-4BA6-9B1F-1468D9F0DE98}" dt="2025-03-24T08:04:47.137" v="2036" actId="2696"/>
        <pc:sldMkLst>
          <pc:docMk/>
          <pc:sldMk cId="975091019" sldId="387"/>
        </pc:sldMkLst>
        <pc:spChg chg="mod">
          <ac:chgData name="Black L (Laura)" userId="bcf86b8e-d23c-4eee-a872-4d360623b058" providerId="ADAL" clId="{533D9396-8403-4BA6-9B1F-1468D9F0DE98}" dt="2025-03-20T07:52:46.669" v="1577" actId="1076"/>
          <ac:spMkLst>
            <pc:docMk/>
            <pc:sldMk cId="975091019" sldId="387"/>
            <ac:spMk id="39" creationId="{8BB88122-4E44-45DF-8EEE-3B4CD3408100}"/>
          </ac:spMkLst>
        </pc:spChg>
      </pc:sldChg>
      <pc:sldChg chg="addSp delSp modSp mod">
        <pc:chgData name="Black L (Laura)" userId="bcf86b8e-d23c-4eee-a872-4d360623b058" providerId="ADAL" clId="{533D9396-8403-4BA6-9B1F-1468D9F0DE98}" dt="2025-03-24T20:05:41.984" v="4776" actId="14100"/>
        <pc:sldMkLst>
          <pc:docMk/>
          <pc:sldMk cId="4277832350" sldId="388"/>
        </pc:sldMkLst>
        <pc:spChg chg="mod">
          <ac:chgData name="Black L (Laura)" userId="bcf86b8e-d23c-4eee-a872-4d360623b058" providerId="ADAL" clId="{533D9396-8403-4BA6-9B1F-1468D9F0DE98}" dt="2025-03-24T20:04:58.264" v="4763" actId="1076"/>
          <ac:spMkLst>
            <pc:docMk/>
            <pc:sldMk cId="4277832350" sldId="388"/>
            <ac:spMk id="2" creationId="{62C23AFF-D1C4-F615-4903-719728421F30}"/>
          </ac:spMkLst>
        </pc:spChg>
        <pc:spChg chg="mod">
          <ac:chgData name="Black L (Laura)" userId="bcf86b8e-d23c-4eee-a872-4d360623b058" providerId="ADAL" clId="{533D9396-8403-4BA6-9B1F-1468D9F0DE98}" dt="2025-03-24T20:05:01.914" v="4764" actId="20577"/>
          <ac:spMkLst>
            <pc:docMk/>
            <pc:sldMk cId="4277832350" sldId="388"/>
            <ac:spMk id="3" creationId="{D3F14B75-B4E8-77D4-214C-99E7009CEFE3}"/>
          </ac:spMkLst>
        </pc:spChg>
        <pc:spChg chg="add mod">
          <ac:chgData name="Black L (Laura)" userId="bcf86b8e-d23c-4eee-a872-4d360623b058" providerId="ADAL" clId="{533D9396-8403-4BA6-9B1F-1468D9F0DE98}" dt="2025-03-24T20:05:05.136" v="4765" actId="1076"/>
          <ac:spMkLst>
            <pc:docMk/>
            <pc:sldMk cId="4277832350" sldId="388"/>
            <ac:spMk id="5" creationId="{6191DAB8-3A56-D134-C15C-5549956AD6DF}"/>
          </ac:spMkLst>
        </pc:spChg>
        <pc:spChg chg="add del mod">
          <ac:chgData name="Black L (Laura)" userId="bcf86b8e-d23c-4eee-a872-4d360623b058" providerId="ADAL" clId="{533D9396-8403-4BA6-9B1F-1468D9F0DE98}" dt="2025-03-24T19:58:23.925" v="4669" actId="478"/>
          <ac:spMkLst>
            <pc:docMk/>
            <pc:sldMk cId="4277832350" sldId="388"/>
            <ac:spMk id="6" creationId="{902E6FA8-BA12-E719-5040-750BB3DA233E}"/>
          </ac:spMkLst>
        </pc:spChg>
        <pc:spChg chg="add del mod">
          <ac:chgData name="Black L (Laura)" userId="bcf86b8e-d23c-4eee-a872-4d360623b058" providerId="ADAL" clId="{533D9396-8403-4BA6-9B1F-1468D9F0DE98}" dt="2025-03-24T19:58:38.644" v="4673" actId="478"/>
          <ac:spMkLst>
            <pc:docMk/>
            <pc:sldMk cId="4277832350" sldId="388"/>
            <ac:spMk id="7" creationId="{B82CB847-C0C6-03B5-7A9D-FF58B04B4984}"/>
          </ac:spMkLst>
        </pc:spChg>
        <pc:spChg chg="add mod">
          <ac:chgData name="Black L (Laura)" userId="bcf86b8e-d23c-4eee-a872-4d360623b058" providerId="ADAL" clId="{533D9396-8403-4BA6-9B1F-1468D9F0DE98}" dt="2025-03-24T20:05:07.359" v="4766" actId="1076"/>
          <ac:spMkLst>
            <pc:docMk/>
            <pc:sldMk cId="4277832350" sldId="388"/>
            <ac:spMk id="8" creationId="{7631E67C-A633-08A2-07EB-614C51336CB2}"/>
          </ac:spMkLst>
        </pc:spChg>
        <pc:spChg chg="add mod">
          <ac:chgData name="Black L (Laura)" userId="bcf86b8e-d23c-4eee-a872-4d360623b058" providerId="ADAL" clId="{533D9396-8403-4BA6-9B1F-1468D9F0DE98}" dt="2025-03-24T20:05:23.799" v="4773" actId="1076"/>
          <ac:spMkLst>
            <pc:docMk/>
            <pc:sldMk cId="4277832350" sldId="388"/>
            <ac:spMk id="9" creationId="{35656087-05D1-F110-5076-7FA6D9BE7842}"/>
          </ac:spMkLst>
        </pc:spChg>
        <pc:spChg chg="add mod">
          <ac:chgData name="Black L (Laura)" userId="bcf86b8e-d23c-4eee-a872-4d360623b058" providerId="ADAL" clId="{533D9396-8403-4BA6-9B1F-1468D9F0DE98}" dt="2025-03-24T20:05:20.304" v="4772" actId="1076"/>
          <ac:spMkLst>
            <pc:docMk/>
            <pc:sldMk cId="4277832350" sldId="388"/>
            <ac:spMk id="11" creationId="{40139D0F-8F9E-86F6-B841-88BB4B847DE6}"/>
          </ac:spMkLst>
        </pc:spChg>
        <pc:spChg chg="add mod">
          <ac:chgData name="Black L (Laura)" userId="bcf86b8e-d23c-4eee-a872-4d360623b058" providerId="ADAL" clId="{533D9396-8403-4BA6-9B1F-1468D9F0DE98}" dt="2025-03-24T20:05:12.359" v="4768" actId="1076"/>
          <ac:spMkLst>
            <pc:docMk/>
            <pc:sldMk cId="4277832350" sldId="388"/>
            <ac:spMk id="14" creationId="{60A7CAC5-ACFC-FE48-7F9A-DEB203E9F048}"/>
          </ac:spMkLst>
        </pc:spChg>
        <pc:picChg chg="add del mod">
          <ac:chgData name="Black L (Laura)" userId="bcf86b8e-d23c-4eee-a872-4d360623b058" providerId="ADAL" clId="{533D9396-8403-4BA6-9B1F-1468D9F0DE98}" dt="2025-03-24T19:57:16.844" v="4651" actId="478"/>
          <ac:picMkLst>
            <pc:docMk/>
            <pc:sldMk cId="4277832350" sldId="388"/>
            <ac:picMk id="4" creationId="{5F51FCC2-0627-F371-E0D7-325B6DBA4F48}"/>
          </ac:picMkLst>
        </pc:picChg>
        <pc:picChg chg="add mod">
          <ac:chgData name="Black L (Laura)" userId="bcf86b8e-d23c-4eee-a872-4d360623b058" providerId="ADAL" clId="{533D9396-8403-4BA6-9B1F-1468D9F0DE98}" dt="2025-03-24T20:05:18.504" v="4771" actId="1076"/>
          <ac:picMkLst>
            <pc:docMk/>
            <pc:sldMk cId="4277832350" sldId="388"/>
            <ac:picMk id="10" creationId="{16AE6AAF-EF3A-2B5C-91F9-663F395A8CD2}"/>
          </ac:picMkLst>
        </pc:picChg>
        <pc:picChg chg="add mod">
          <ac:chgData name="Black L (Laura)" userId="bcf86b8e-d23c-4eee-a872-4d360623b058" providerId="ADAL" clId="{533D9396-8403-4BA6-9B1F-1468D9F0DE98}" dt="2025-03-24T20:05:30.975" v="4775" actId="1076"/>
          <ac:picMkLst>
            <pc:docMk/>
            <pc:sldMk cId="4277832350" sldId="388"/>
            <ac:picMk id="12" creationId="{F1F7216F-B82F-B319-05ED-0BC1B9B9E9E3}"/>
          </ac:picMkLst>
        </pc:picChg>
        <pc:picChg chg="add mod">
          <ac:chgData name="Black L (Laura)" userId="bcf86b8e-d23c-4eee-a872-4d360623b058" providerId="ADAL" clId="{533D9396-8403-4BA6-9B1F-1468D9F0DE98}" dt="2025-03-24T19:59:34.902" v="4682" actId="1076"/>
          <ac:picMkLst>
            <pc:docMk/>
            <pc:sldMk cId="4277832350" sldId="388"/>
            <ac:picMk id="13" creationId="{E3011976-1F0A-DFBC-1A2A-7D106D2F48E4}"/>
          </ac:picMkLst>
        </pc:picChg>
        <pc:picChg chg="add mod">
          <ac:chgData name="Black L (Laura)" userId="bcf86b8e-d23c-4eee-a872-4d360623b058" providerId="ADAL" clId="{533D9396-8403-4BA6-9B1F-1468D9F0DE98}" dt="2025-03-24T20:05:41.984" v="4776" actId="14100"/>
          <ac:picMkLst>
            <pc:docMk/>
            <pc:sldMk cId="4277832350" sldId="388"/>
            <ac:picMk id="15" creationId="{2F211FFA-EE5F-BAE5-ADF5-DFEEEC05BEE2}"/>
          </ac:picMkLst>
        </pc:picChg>
      </pc:sldChg>
      <pc:sldChg chg="addSp modSp del mod ord">
        <pc:chgData name="Black L (Laura)" userId="bcf86b8e-d23c-4eee-a872-4d360623b058" providerId="ADAL" clId="{533D9396-8403-4BA6-9B1F-1468D9F0DE98}" dt="2025-03-24T20:38:28.457" v="5378" actId="2696"/>
        <pc:sldMkLst>
          <pc:docMk/>
          <pc:sldMk cId="2561768041" sldId="389"/>
        </pc:sldMkLst>
        <pc:spChg chg="mod">
          <ac:chgData name="Black L (Laura)" userId="bcf86b8e-d23c-4eee-a872-4d360623b058" providerId="ADAL" clId="{533D9396-8403-4BA6-9B1F-1468D9F0DE98}" dt="2025-03-24T16:42:07.014" v="4003" actId="20577"/>
          <ac:spMkLst>
            <pc:docMk/>
            <pc:sldMk cId="2561768041" sldId="389"/>
            <ac:spMk id="2" creationId="{62C23AFF-D1C4-F615-4903-719728421F30}"/>
          </ac:spMkLst>
        </pc:spChg>
        <pc:spChg chg="mod">
          <ac:chgData name="Black L (Laura)" userId="bcf86b8e-d23c-4eee-a872-4d360623b058" providerId="ADAL" clId="{533D9396-8403-4BA6-9B1F-1468D9F0DE98}" dt="2025-03-24T19:51:39.678" v="4537" actId="20577"/>
          <ac:spMkLst>
            <pc:docMk/>
            <pc:sldMk cId="2561768041" sldId="389"/>
            <ac:spMk id="3" creationId="{D3F14B75-B4E8-77D4-214C-99E7009CEFE3}"/>
          </ac:spMkLst>
        </pc:spChg>
        <pc:picChg chg="add mod">
          <ac:chgData name="Black L (Laura)" userId="bcf86b8e-d23c-4eee-a872-4d360623b058" providerId="ADAL" clId="{533D9396-8403-4BA6-9B1F-1468D9F0DE98}" dt="2025-03-24T14:55:29.311" v="3836" actId="688"/>
          <ac:picMkLst>
            <pc:docMk/>
            <pc:sldMk cId="2561768041" sldId="389"/>
            <ac:picMk id="4" creationId="{7AAFFC0C-063D-43C0-72BF-342BE06DF4E2}"/>
          </ac:picMkLst>
        </pc:picChg>
        <pc:picChg chg="add mod">
          <ac:chgData name="Black L (Laura)" userId="bcf86b8e-d23c-4eee-a872-4d360623b058" providerId="ADAL" clId="{533D9396-8403-4BA6-9B1F-1468D9F0DE98}" dt="2025-03-24T14:55:29.311" v="3836" actId="688"/>
          <ac:picMkLst>
            <pc:docMk/>
            <pc:sldMk cId="2561768041" sldId="389"/>
            <ac:picMk id="5" creationId="{0D6B5746-1ABD-1660-673C-F01DD1C2EF19}"/>
          </ac:picMkLst>
        </pc:picChg>
        <pc:picChg chg="add mod">
          <ac:chgData name="Black L (Laura)" userId="bcf86b8e-d23c-4eee-a872-4d360623b058" providerId="ADAL" clId="{533D9396-8403-4BA6-9B1F-1468D9F0DE98}" dt="2025-03-24T14:55:29.311" v="3836" actId="688"/>
          <ac:picMkLst>
            <pc:docMk/>
            <pc:sldMk cId="2561768041" sldId="389"/>
            <ac:picMk id="6" creationId="{69AC49AE-CA6F-1F6B-4304-E4EB68148EE8}"/>
          </ac:picMkLst>
        </pc:picChg>
        <pc:picChg chg="add mod">
          <ac:chgData name="Black L (Laura)" userId="bcf86b8e-d23c-4eee-a872-4d360623b058" providerId="ADAL" clId="{533D9396-8403-4BA6-9B1F-1468D9F0DE98}" dt="2025-03-24T14:55:29.311" v="3836" actId="688"/>
          <ac:picMkLst>
            <pc:docMk/>
            <pc:sldMk cId="2561768041" sldId="389"/>
            <ac:picMk id="7" creationId="{14AF3DB2-3CDE-3740-8D27-73EE6A3D8314}"/>
          </ac:picMkLst>
        </pc:picChg>
      </pc:sldChg>
      <pc:sldChg chg="addSp delSp modSp del mod modAnim">
        <pc:chgData name="Black L (Laura)" userId="bcf86b8e-d23c-4eee-a872-4d360623b058" providerId="ADAL" clId="{533D9396-8403-4BA6-9B1F-1468D9F0DE98}" dt="2025-03-24T11:29:39.836" v="3442" actId="2696"/>
        <pc:sldMkLst>
          <pc:docMk/>
          <pc:sldMk cId="4082609929" sldId="390"/>
        </pc:sldMkLst>
        <pc:spChg chg="mod">
          <ac:chgData name="Black L (Laura)" userId="bcf86b8e-d23c-4eee-a872-4d360623b058" providerId="ADAL" clId="{533D9396-8403-4BA6-9B1F-1468D9F0DE98}" dt="2025-03-24T11:29:05.055" v="3373" actId="1076"/>
          <ac:spMkLst>
            <pc:docMk/>
            <pc:sldMk cId="4082609929" sldId="390"/>
            <ac:spMk id="2" creationId="{62C23AFF-D1C4-F615-4903-719728421F30}"/>
          </ac:spMkLst>
        </pc:spChg>
        <pc:spChg chg="del mod">
          <ac:chgData name="Black L (Laura)" userId="bcf86b8e-d23c-4eee-a872-4d360623b058" providerId="ADAL" clId="{533D9396-8403-4BA6-9B1F-1468D9F0DE98}" dt="2025-03-24T08:04:05.517" v="2007"/>
          <ac:spMkLst>
            <pc:docMk/>
            <pc:sldMk cId="4082609929" sldId="390"/>
            <ac:spMk id="3" creationId="{D3F14B75-B4E8-77D4-214C-99E7009CEFE3}"/>
          </ac:spMkLst>
        </pc:spChg>
        <pc:spChg chg="mod">
          <ac:chgData name="Black L (Laura)" userId="bcf86b8e-d23c-4eee-a872-4d360623b058" providerId="ADAL" clId="{533D9396-8403-4BA6-9B1F-1468D9F0DE98}" dt="2025-03-24T08:04:22.730" v="2034"/>
          <ac:spMkLst>
            <pc:docMk/>
            <pc:sldMk cId="4082609929" sldId="390"/>
            <ac:spMk id="9" creationId="{0D2EB8B0-BDF3-93E5-CBA8-29A652248C0F}"/>
          </ac:spMkLst>
        </pc:spChg>
        <pc:spChg chg="mod">
          <ac:chgData name="Black L (Laura)" userId="bcf86b8e-d23c-4eee-a872-4d360623b058" providerId="ADAL" clId="{533D9396-8403-4BA6-9B1F-1468D9F0DE98}" dt="2025-03-24T08:04:22.730" v="2034"/>
          <ac:spMkLst>
            <pc:docMk/>
            <pc:sldMk cId="4082609929" sldId="390"/>
            <ac:spMk id="10" creationId="{46249D22-82A5-DE59-55FF-29FC9A11C08A}"/>
          </ac:spMkLst>
        </pc:spChg>
        <pc:spChg chg="mod">
          <ac:chgData name="Black L (Laura)" userId="bcf86b8e-d23c-4eee-a872-4d360623b058" providerId="ADAL" clId="{533D9396-8403-4BA6-9B1F-1468D9F0DE98}" dt="2025-03-24T08:04:22.730" v="2034"/>
          <ac:spMkLst>
            <pc:docMk/>
            <pc:sldMk cId="4082609929" sldId="390"/>
            <ac:spMk id="11" creationId="{93EBA48F-7AD3-CD7C-8607-2CA3E2EB04E6}"/>
          </ac:spMkLst>
        </pc:spChg>
        <pc:spChg chg="mod">
          <ac:chgData name="Black L (Laura)" userId="bcf86b8e-d23c-4eee-a872-4d360623b058" providerId="ADAL" clId="{533D9396-8403-4BA6-9B1F-1468D9F0DE98}" dt="2025-03-24T08:04:22.730" v="2034"/>
          <ac:spMkLst>
            <pc:docMk/>
            <pc:sldMk cId="4082609929" sldId="390"/>
            <ac:spMk id="12" creationId="{E31D000D-F392-D905-2C03-8269AEFB2408}"/>
          </ac:spMkLst>
        </pc:spChg>
        <pc:spChg chg="mod">
          <ac:chgData name="Black L (Laura)" userId="bcf86b8e-d23c-4eee-a872-4d360623b058" providerId="ADAL" clId="{533D9396-8403-4BA6-9B1F-1468D9F0DE98}" dt="2025-03-24T08:04:22.730" v="2034"/>
          <ac:spMkLst>
            <pc:docMk/>
            <pc:sldMk cId="4082609929" sldId="390"/>
            <ac:spMk id="13" creationId="{138008C3-023D-3B27-6E1D-6CF30831FF48}"/>
          </ac:spMkLst>
        </pc:spChg>
        <pc:spChg chg="mod">
          <ac:chgData name="Black L (Laura)" userId="bcf86b8e-d23c-4eee-a872-4d360623b058" providerId="ADAL" clId="{533D9396-8403-4BA6-9B1F-1468D9F0DE98}" dt="2025-03-24T08:04:22.730" v="2034"/>
          <ac:spMkLst>
            <pc:docMk/>
            <pc:sldMk cId="4082609929" sldId="390"/>
            <ac:spMk id="14" creationId="{133E56E5-81A9-3F22-B97E-AC60ABFCD22E}"/>
          </ac:spMkLst>
        </pc:spChg>
        <pc:spChg chg="mod">
          <ac:chgData name="Black L (Laura)" userId="bcf86b8e-d23c-4eee-a872-4d360623b058" providerId="ADAL" clId="{533D9396-8403-4BA6-9B1F-1468D9F0DE98}" dt="2025-03-24T08:04:22.730" v="2034"/>
          <ac:spMkLst>
            <pc:docMk/>
            <pc:sldMk cId="4082609929" sldId="390"/>
            <ac:spMk id="15" creationId="{966BF3FF-ADB7-8F13-22D1-09D23429A038}"/>
          </ac:spMkLst>
        </pc:spChg>
        <pc:spChg chg="mod">
          <ac:chgData name="Black L (Laura)" userId="bcf86b8e-d23c-4eee-a872-4d360623b058" providerId="ADAL" clId="{533D9396-8403-4BA6-9B1F-1468D9F0DE98}" dt="2025-03-24T08:04:22.730" v="2034"/>
          <ac:spMkLst>
            <pc:docMk/>
            <pc:sldMk cId="4082609929" sldId="390"/>
            <ac:spMk id="16" creationId="{07D6FCC7-CAF2-6C6B-2F0E-A8EFA5E44259}"/>
          </ac:spMkLst>
        </pc:spChg>
        <pc:spChg chg="mod">
          <ac:chgData name="Black L (Laura)" userId="bcf86b8e-d23c-4eee-a872-4d360623b058" providerId="ADAL" clId="{533D9396-8403-4BA6-9B1F-1468D9F0DE98}" dt="2025-03-24T08:04:31.503" v="2035"/>
          <ac:spMkLst>
            <pc:docMk/>
            <pc:sldMk cId="4082609929" sldId="390"/>
            <ac:spMk id="20" creationId="{4C523069-8A61-91DC-B4DC-5C7ACAA8244D}"/>
          </ac:spMkLst>
        </pc:spChg>
        <pc:spChg chg="mod">
          <ac:chgData name="Black L (Laura)" userId="bcf86b8e-d23c-4eee-a872-4d360623b058" providerId="ADAL" clId="{533D9396-8403-4BA6-9B1F-1468D9F0DE98}" dt="2025-03-24T08:04:31.503" v="2035"/>
          <ac:spMkLst>
            <pc:docMk/>
            <pc:sldMk cId="4082609929" sldId="390"/>
            <ac:spMk id="21" creationId="{F9727E5F-6AFC-FA26-6202-F536DDC1FD7E}"/>
          </ac:spMkLst>
        </pc:spChg>
        <pc:spChg chg="mod">
          <ac:chgData name="Black L (Laura)" userId="bcf86b8e-d23c-4eee-a872-4d360623b058" providerId="ADAL" clId="{533D9396-8403-4BA6-9B1F-1468D9F0DE98}" dt="2025-03-24T08:04:31.503" v="2035"/>
          <ac:spMkLst>
            <pc:docMk/>
            <pc:sldMk cId="4082609929" sldId="390"/>
            <ac:spMk id="22" creationId="{37836E1E-2C0C-D6F0-711E-00B9AB2655AC}"/>
          </ac:spMkLst>
        </pc:spChg>
        <pc:spChg chg="mod">
          <ac:chgData name="Black L (Laura)" userId="bcf86b8e-d23c-4eee-a872-4d360623b058" providerId="ADAL" clId="{533D9396-8403-4BA6-9B1F-1468D9F0DE98}" dt="2025-03-24T08:04:31.503" v="2035"/>
          <ac:spMkLst>
            <pc:docMk/>
            <pc:sldMk cId="4082609929" sldId="390"/>
            <ac:spMk id="23" creationId="{A03BCEA6-C455-554A-E7A2-21330DA36F69}"/>
          </ac:spMkLst>
        </pc:spChg>
        <pc:spChg chg="mod">
          <ac:chgData name="Black L (Laura)" userId="bcf86b8e-d23c-4eee-a872-4d360623b058" providerId="ADAL" clId="{533D9396-8403-4BA6-9B1F-1468D9F0DE98}" dt="2025-03-24T08:04:31.503" v="2035"/>
          <ac:spMkLst>
            <pc:docMk/>
            <pc:sldMk cId="4082609929" sldId="390"/>
            <ac:spMk id="24" creationId="{5C085D21-2CD4-8A15-4017-14C673CF936D}"/>
          </ac:spMkLst>
        </pc:spChg>
        <pc:spChg chg="mod">
          <ac:chgData name="Black L (Laura)" userId="bcf86b8e-d23c-4eee-a872-4d360623b058" providerId="ADAL" clId="{533D9396-8403-4BA6-9B1F-1468D9F0DE98}" dt="2025-03-24T09:31:35.106" v="3304" actId="14100"/>
          <ac:spMkLst>
            <pc:docMk/>
            <pc:sldMk cId="4082609929" sldId="390"/>
            <ac:spMk id="25" creationId="{640267A0-F4E7-FA9A-347A-CA0C571DED2B}"/>
          </ac:spMkLst>
        </pc:spChg>
        <pc:spChg chg="add mod">
          <ac:chgData name="Black L (Laura)" userId="bcf86b8e-d23c-4eee-a872-4d360623b058" providerId="ADAL" clId="{533D9396-8403-4BA6-9B1F-1468D9F0DE98}" dt="2025-03-24T09:31:20.834" v="3303" actId="1076"/>
          <ac:spMkLst>
            <pc:docMk/>
            <pc:sldMk cId="4082609929" sldId="390"/>
            <ac:spMk id="27" creationId="{1B3EF81A-C789-8036-CD46-D3D159F652C3}"/>
          </ac:spMkLst>
        </pc:spChg>
        <pc:grpChg chg="add mod">
          <ac:chgData name="Black L (Laura)" userId="bcf86b8e-d23c-4eee-a872-4d360623b058" providerId="ADAL" clId="{533D9396-8403-4BA6-9B1F-1468D9F0DE98}" dt="2025-03-24T08:31:59.173" v="2452" actId="1076"/>
          <ac:grpSpMkLst>
            <pc:docMk/>
            <pc:sldMk cId="4082609929" sldId="390"/>
            <ac:grpSpMk id="4" creationId="{653D71D2-DB26-E044-A808-F873BA0AFD73}"/>
          </ac:grpSpMkLst>
        </pc:grpChg>
        <pc:grpChg chg="mod">
          <ac:chgData name="Black L (Laura)" userId="bcf86b8e-d23c-4eee-a872-4d360623b058" providerId="ADAL" clId="{533D9396-8403-4BA6-9B1F-1468D9F0DE98}" dt="2025-03-24T08:04:22.730" v="2034"/>
          <ac:grpSpMkLst>
            <pc:docMk/>
            <pc:sldMk cId="4082609929" sldId="390"/>
            <ac:grpSpMk id="5" creationId="{53065F61-2552-1525-E1EF-3FEF642A520E}"/>
          </ac:grpSpMkLst>
        </pc:grpChg>
        <pc:grpChg chg="mod">
          <ac:chgData name="Black L (Laura)" userId="bcf86b8e-d23c-4eee-a872-4d360623b058" providerId="ADAL" clId="{533D9396-8403-4BA6-9B1F-1468D9F0DE98}" dt="2025-03-24T08:04:22.730" v="2034"/>
          <ac:grpSpMkLst>
            <pc:docMk/>
            <pc:sldMk cId="4082609929" sldId="390"/>
            <ac:grpSpMk id="6" creationId="{F7A81F61-E502-24AE-0541-E8D9AF7359E2}"/>
          </ac:grpSpMkLst>
        </pc:grpChg>
        <pc:grpChg chg="mod">
          <ac:chgData name="Black L (Laura)" userId="bcf86b8e-d23c-4eee-a872-4d360623b058" providerId="ADAL" clId="{533D9396-8403-4BA6-9B1F-1468D9F0DE98}" dt="2025-03-24T08:04:22.730" v="2034"/>
          <ac:grpSpMkLst>
            <pc:docMk/>
            <pc:sldMk cId="4082609929" sldId="390"/>
            <ac:grpSpMk id="7" creationId="{D94FBB0C-FEFA-FE2A-AA6F-830A6E5B54D3}"/>
          </ac:grpSpMkLst>
        </pc:grpChg>
        <pc:grpChg chg="mod">
          <ac:chgData name="Black L (Laura)" userId="bcf86b8e-d23c-4eee-a872-4d360623b058" providerId="ADAL" clId="{533D9396-8403-4BA6-9B1F-1468D9F0DE98}" dt="2025-03-24T08:04:22.730" v="2034"/>
          <ac:grpSpMkLst>
            <pc:docMk/>
            <pc:sldMk cId="4082609929" sldId="390"/>
            <ac:grpSpMk id="8" creationId="{5D642A0B-42E5-2988-57F9-9EE2A3819211}"/>
          </ac:grpSpMkLst>
        </pc:grpChg>
        <pc:grpChg chg="add mod">
          <ac:chgData name="Black L (Laura)" userId="bcf86b8e-d23c-4eee-a872-4d360623b058" providerId="ADAL" clId="{533D9396-8403-4BA6-9B1F-1468D9F0DE98}" dt="2025-03-24T08:32:06.532" v="2453" actId="1076"/>
          <ac:grpSpMkLst>
            <pc:docMk/>
            <pc:sldMk cId="4082609929" sldId="390"/>
            <ac:grpSpMk id="17" creationId="{B67DA9B0-711A-24EA-85EF-458AEEFF87CB}"/>
          </ac:grpSpMkLst>
        </pc:grpChg>
        <pc:cxnChg chg="mod">
          <ac:chgData name="Black L (Laura)" userId="bcf86b8e-d23c-4eee-a872-4d360623b058" providerId="ADAL" clId="{533D9396-8403-4BA6-9B1F-1468D9F0DE98}" dt="2025-03-24T08:04:31.503" v="2035"/>
          <ac:cxnSpMkLst>
            <pc:docMk/>
            <pc:sldMk cId="4082609929" sldId="390"/>
            <ac:cxnSpMk id="18" creationId="{12D0069F-74EA-091F-BBC6-F25325E7C3F7}"/>
          </ac:cxnSpMkLst>
        </pc:cxnChg>
        <pc:cxnChg chg="mod">
          <ac:chgData name="Black L (Laura)" userId="bcf86b8e-d23c-4eee-a872-4d360623b058" providerId="ADAL" clId="{533D9396-8403-4BA6-9B1F-1468D9F0DE98}" dt="2025-03-24T08:04:31.503" v="2035"/>
          <ac:cxnSpMkLst>
            <pc:docMk/>
            <pc:sldMk cId="4082609929" sldId="390"/>
            <ac:cxnSpMk id="19" creationId="{262C20B3-1F54-FD13-1ED2-9E8833131AD7}"/>
          </ac:cxnSpMkLst>
        </pc:cxnChg>
      </pc:sldChg>
      <pc:sldChg chg="addSp delSp modSp mod delAnim">
        <pc:chgData name="Black L (Laura)" userId="bcf86b8e-d23c-4eee-a872-4d360623b058" providerId="ADAL" clId="{533D9396-8403-4BA6-9B1F-1468D9F0DE98}" dt="2025-03-24T17:29:38.019" v="4017" actId="1076"/>
        <pc:sldMkLst>
          <pc:docMk/>
          <pc:sldMk cId="3113787092" sldId="391"/>
        </pc:sldMkLst>
        <pc:spChg chg="mod">
          <ac:chgData name="Black L (Laura)" userId="bcf86b8e-d23c-4eee-a872-4d360623b058" providerId="ADAL" clId="{533D9396-8403-4BA6-9B1F-1468D9F0DE98}" dt="2025-03-24T11:29:48.274" v="3443" actId="1076"/>
          <ac:spMkLst>
            <pc:docMk/>
            <pc:sldMk cId="3113787092" sldId="391"/>
            <ac:spMk id="2" creationId="{62C23AFF-D1C4-F615-4903-719728421F30}"/>
          </ac:spMkLst>
        </pc:spChg>
        <pc:spChg chg="add mod">
          <ac:chgData name="Black L (Laura)" userId="bcf86b8e-d23c-4eee-a872-4d360623b058" providerId="ADAL" clId="{533D9396-8403-4BA6-9B1F-1468D9F0DE98}" dt="2025-03-24T17:29:34.747" v="4016" actId="1076"/>
          <ac:spMkLst>
            <pc:docMk/>
            <pc:sldMk cId="3113787092" sldId="391"/>
            <ac:spMk id="26" creationId="{C5685134-A01A-DBBB-7A3E-68C8217C0AFB}"/>
          </ac:spMkLst>
        </pc:spChg>
        <pc:spChg chg="add del mod">
          <ac:chgData name="Black L (Laura)" userId="bcf86b8e-d23c-4eee-a872-4d360623b058" providerId="ADAL" clId="{533D9396-8403-4BA6-9B1F-1468D9F0DE98}" dt="2025-03-24T08:10:09.597" v="2135"/>
          <ac:spMkLst>
            <pc:docMk/>
            <pc:sldMk cId="3113787092" sldId="391"/>
            <ac:spMk id="27" creationId="{D37FF335-E381-CB8F-41EB-A8811314E426}"/>
          </ac:spMkLst>
        </pc:spChg>
        <pc:spChg chg="add mod">
          <ac:chgData name="Black L (Laura)" userId="bcf86b8e-d23c-4eee-a872-4d360623b058" providerId="ADAL" clId="{533D9396-8403-4BA6-9B1F-1468D9F0DE98}" dt="2025-03-24T17:29:38.019" v="4017" actId="1076"/>
          <ac:spMkLst>
            <pc:docMk/>
            <pc:sldMk cId="3113787092" sldId="391"/>
            <ac:spMk id="29" creationId="{0A617D2C-71B0-118F-85EB-822A748EE72E}"/>
          </ac:spMkLst>
        </pc:spChg>
        <pc:grpChg chg="del">
          <ac:chgData name="Black L (Laura)" userId="bcf86b8e-d23c-4eee-a872-4d360623b058" providerId="ADAL" clId="{533D9396-8403-4BA6-9B1F-1468D9F0DE98}" dt="2025-03-24T08:05:12.299" v="2037" actId="478"/>
          <ac:grpSpMkLst>
            <pc:docMk/>
            <pc:sldMk cId="3113787092" sldId="391"/>
            <ac:grpSpMk id="4" creationId="{653D71D2-DB26-E044-A808-F873BA0AFD73}"/>
          </ac:grpSpMkLst>
        </pc:grpChg>
        <pc:grpChg chg="del">
          <ac:chgData name="Black L (Laura)" userId="bcf86b8e-d23c-4eee-a872-4d360623b058" providerId="ADAL" clId="{533D9396-8403-4BA6-9B1F-1468D9F0DE98}" dt="2025-03-24T08:05:12.299" v="2037" actId="478"/>
          <ac:grpSpMkLst>
            <pc:docMk/>
            <pc:sldMk cId="3113787092" sldId="391"/>
            <ac:grpSpMk id="17" creationId="{B67DA9B0-711A-24EA-85EF-458AEEFF87CB}"/>
          </ac:grpSpMkLst>
        </pc:grpChg>
      </pc:sldChg>
      <pc:sldChg chg="addSp delSp modSp mod ord">
        <pc:chgData name="Black L (Laura)" userId="bcf86b8e-d23c-4eee-a872-4d360623b058" providerId="ADAL" clId="{533D9396-8403-4BA6-9B1F-1468D9F0DE98}" dt="2025-03-24T20:14:30.369" v="5284" actId="20577"/>
        <pc:sldMkLst>
          <pc:docMk/>
          <pc:sldMk cId="2649043286" sldId="392"/>
        </pc:sldMkLst>
        <pc:spChg chg="mod">
          <ac:chgData name="Black L (Laura)" userId="bcf86b8e-d23c-4eee-a872-4d360623b058" providerId="ADAL" clId="{533D9396-8403-4BA6-9B1F-1468D9F0DE98}" dt="2025-03-24T19:48:55.247" v="4360" actId="20577"/>
          <ac:spMkLst>
            <pc:docMk/>
            <pc:sldMk cId="2649043286" sldId="392"/>
            <ac:spMk id="2" creationId="{62C23AFF-D1C4-F615-4903-719728421F30}"/>
          </ac:spMkLst>
        </pc:spChg>
        <pc:spChg chg="add mod">
          <ac:chgData name="Black L (Laura)" userId="bcf86b8e-d23c-4eee-a872-4d360623b058" providerId="ADAL" clId="{533D9396-8403-4BA6-9B1F-1468D9F0DE98}" dt="2025-03-24T08:06:03.124" v="2043"/>
          <ac:spMkLst>
            <pc:docMk/>
            <pc:sldMk cId="2649043286" sldId="392"/>
            <ac:spMk id="3" creationId="{BED07499-C4D1-8048-E1C0-9E657FE8FC83}"/>
          </ac:spMkLst>
        </pc:spChg>
        <pc:spChg chg="add mod">
          <ac:chgData name="Black L (Laura)" userId="bcf86b8e-d23c-4eee-a872-4d360623b058" providerId="ADAL" clId="{533D9396-8403-4BA6-9B1F-1468D9F0DE98}" dt="2025-03-24T20:14:30.369" v="5284" actId="20577"/>
          <ac:spMkLst>
            <pc:docMk/>
            <pc:sldMk cId="2649043286" sldId="392"/>
            <ac:spMk id="4" creationId="{727F2DD3-F248-0FF8-60D2-D2083E9F26A1}"/>
          </ac:spMkLst>
        </pc:spChg>
        <pc:spChg chg="del mod">
          <ac:chgData name="Black L (Laura)" userId="bcf86b8e-d23c-4eee-a872-4d360623b058" providerId="ADAL" clId="{533D9396-8403-4BA6-9B1F-1468D9F0DE98}" dt="2025-03-24T08:06:14.349" v="2048"/>
          <ac:spMkLst>
            <pc:docMk/>
            <pc:sldMk cId="2649043286" sldId="392"/>
            <ac:spMk id="26" creationId="{C5685134-A01A-DBBB-7A3E-68C8217C0AFB}"/>
          </ac:spMkLst>
        </pc:spChg>
        <pc:picChg chg="add mod">
          <ac:chgData name="Black L (Laura)" userId="bcf86b8e-d23c-4eee-a872-4d360623b058" providerId="ADAL" clId="{533D9396-8403-4BA6-9B1F-1468D9F0DE98}" dt="2025-03-24T20:12:10.712" v="5058" actId="1076"/>
          <ac:picMkLst>
            <pc:docMk/>
            <pc:sldMk cId="2649043286" sldId="392"/>
            <ac:picMk id="5" creationId="{913CF3DD-3F66-533E-64FD-965529D32C8A}"/>
          </ac:picMkLst>
        </pc:picChg>
        <pc:picChg chg="add mod">
          <ac:chgData name="Black L (Laura)" userId="bcf86b8e-d23c-4eee-a872-4d360623b058" providerId="ADAL" clId="{533D9396-8403-4BA6-9B1F-1468D9F0DE98}" dt="2025-03-24T20:12:13.507" v="5060" actId="1076"/>
          <ac:picMkLst>
            <pc:docMk/>
            <pc:sldMk cId="2649043286" sldId="392"/>
            <ac:picMk id="6" creationId="{206D6F56-9741-6DEC-F993-22C704FCC07B}"/>
          </ac:picMkLst>
        </pc:picChg>
      </pc:sldChg>
      <pc:sldChg chg="modSp mod">
        <pc:chgData name="Black L (Laura)" userId="bcf86b8e-d23c-4eee-a872-4d360623b058" providerId="ADAL" clId="{533D9396-8403-4BA6-9B1F-1468D9F0DE98}" dt="2025-03-24T20:39:14.536" v="5383" actId="1076"/>
        <pc:sldMkLst>
          <pc:docMk/>
          <pc:sldMk cId="4274019498" sldId="393"/>
        </pc:sldMkLst>
        <pc:spChg chg="mod">
          <ac:chgData name="Black L (Laura)" userId="bcf86b8e-d23c-4eee-a872-4d360623b058" providerId="ADAL" clId="{533D9396-8403-4BA6-9B1F-1468D9F0DE98}" dt="2025-03-24T20:06:52.060" v="4781" actId="14100"/>
          <ac:spMkLst>
            <pc:docMk/>
            <pc:sldMk cId="4274019498" sldId="393"/>
            <ac:spMk id="2" creationId="{62C23AFF-D1C4-F615-4903-719728421F30}"/>
          </ac:spMkLst>
        </pc:spChg>
        <pc:spChg chg="mod">
          <ac:chgData name="Black L (Laura)" userId="bcf86b8e-d23c-4eee-a872-4d360623b058" providerId="ADAL" clId="{533D9396-8403-4BA6-9B1F-1468D9F0DE98}" dt="2025-03-24T20:39:14.536" v="5383" actId="1076"/>
          <ac:spMkLst>
            <pc:docMk/>
            <pc:sldMk cId="4274019498" sldId="393"/>
            <ac:spMk id="27" creationId="{1B3EF81A-C789-8036-CD46-D3D159F652C3}"/>
          </ac:spMkLst>
        </pc:spChg>
      </pc:sldChg>
      <pc:sldChg chg="modSp add mod">
        <pc:chgData name="Black L (Laura)" userId="bcf86b8e-d23c-4eee-a872-4d360623b058" providerId="ADAL" clId="{533D9396-8403-4BA6-9B1F-1468D9F0DE98}" dt="2025-03-24T20:16:47.657" v="5370" actId="207"/>
        <pc:sldMkLst>
          <pc:docMk/>
          <pc:sldMk cId="213129311" sldId="394"/>
        </pc:sldMkLst>
        <pc:spChg chg="mod">
          <ac:chgData name="Black L (Laura)" userId="bcf86b8e-d23c-4eee-a872-4d360623b058" providerId="ADAL" clId="{533D9396-8403-4BA6-9B1F-1468D9F0DE98}" dt="2025-03-24T20:16:47.657" v="5370" actId="207"/>
          <ac:spMkLst>
            <pc:docMk/>
            <pc:sldMk cId="213129311" sldId="394"/>
            <ac:spMk id="2" creationId="{62C23AFF-D1C4-F615-4903-719728421F30}"/>
          </ac:spMkLst>
        </pc:spChg>
        <pc:spChg chg="mod">
          <ac:chgData name="Black L (Laura)" userId="bcf86b8e-d23c-4eee-a872-4d360623b058" providerId="ADAL" clId="{533D9396-8403-4BA6-9B1F-1468D9F0DE98}" dt="2025-03-24T20:16:27.658" v="5369" actId="20577"/>
          <ac:spMkLst>
            <pc:docMk/>
            <pc:sldMk cId="213129311" sldId="394"/>
            <ac:spMk id="3" creationId="{D3F14B75-B4E8-77D4-214C-99E7009CEFE3}"/>
          </ac:spMkLst>
        </pc:spChg>
      </pc:sldChg>
      <pc:sldMasterChg chg="delSldLayout">
        <pc:chgData name="Black L (Laura)" userId="bcf86b8e-d23c-4eee-a872-4d360623b058" providerId="ADAL" clId="{533D9396-8403-4BA6-9B1F-1468D9F0DE98}" dt="2025-03-24T14:56:11.862" v="3837" actId="2696"/>
        <pc:sldMasterMkLst>
          <pc:docMk/>
          <pc:sldMasterMk cId="2212447972" sldId="2147483648"/>
        </pc:sldMasterMkLst>
        <pc:sldLayoutChg chg="del">
          <pc:chgData name="Black L (Laura)" userId="bcf86b8e-d23c-4eee-a872-4d360623b058" providerId="ADAL" clId="{533D9396-8403-4BA6-9B1F-1468D9F0DE98}" dt="2025-03-24T14:56:11.862" v="3837" actId="2696"/>
          <pc:sldLayoutMkLst>
            <pc:docMk/>
            <pc:sldMasterMk cId="2212447972" sldId="2147483648"/>
            <pc:sldLayoutMk cId="648881970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C0BFD-F604-469D-A8D4-9F5DB03107E3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BE243-181F-47BD-A9BA-63A0F19455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940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E028A-C073-3A44-AD6B-7596088FD4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18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1BF69-0AC6-9E57-1A64-FFB3AC0FE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744A34-0EBD-820B-5824-EF8F26625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09B91-D60A-BB7C-CD54-AFB954755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EA25B-D9E7-4555-82C1-30F87BB479B5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6A738-142A-8F9E-C1ED-01C638DE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DE890-BEE4-820B-9AD9-D77D7C935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BE510-9085-4C60-A932-DE6881EAD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3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2E855-5A17-B21E-07CC-2E240166A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263E11-D4F0-D831-EBA0-371E5FFED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637A9-A856-565A-21FD-6AE7A378E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EA25B-D9E7-4555-82C1-30F87BB479B5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23CF6-D73B-7819-B668-7822AA679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E77FB-FD15-DFFC-6F92-34CD4B4C7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BE510-9085-4C60-A932-DE6881EAD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23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F97CF9-F727-A509-06D8-EF9F343366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84DCF5-AA18-7A98-2791-686556F58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A033F-AE72-7BA5-7F2F-E7BB22A7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EA25B-D9E7-4555-82C1-30F87BB479B5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3285A-DA5E-853E-9B2F-0F77A89F4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9207D-2672-6207-EEC3-E1EDD739E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BE510-9085-4C60-A932-DE6881EAD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5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C66A23E-5E61-2907-CB8C-5BE2DC496B5E}"/>
              </a:ext>
            </a:extLst>
          </p:cNvPr>
          <p:cNvSpPr/>
          <p:nvPr userDrawn="1"/>
        </p:nvSpPr>
        <p:spPr>
          <a:xfrm>
            <a:off x="1" y="0"/>
            <a:ext cx="12192000" cy="830510"/>
          </a:xfrm>
          <a:prstGeom prst="rect">
            <a:avLst/>
          </a:prstGeom>
          <a:solidFill>
            <a:srgbClr val="007D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37EBA"/>
              </a:solidFill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45F442B3-F523-8FFA-8F3D-138418068462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349" y="153824"/>
            <a:ext cx="1629339" cy="504202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BE9225D-B624-A158-266A-C9B9A3DC88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1038" y="0"/>
            <a:ext cx="8794750" cy="8302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3758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EE0E3F-B22A-2F6C-CEF4-6AF189386FBF}"/>
              </a:ext>
            </a:extLst>
          </p:cNvPr>
          <p:cNvSpPr/>
          <p:nvPr userDrawn="1"/>
        </p:nvSpPr>
        <p:spPr>
          <a:xfrm>
            <a:off x="-1" y="4681056"/>
            <a:ext cx="12264705" cy="2239861"/>
          </a:xfrm>
          <a:prstGeom prst="rect">
            <a:avLst/>
          </a:prstGeom>
          <a:solidFill>
            <a:srgbClr val="037EBA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88A3C9-14D3-84AE-A3A2-DA4D2CBFA483}"/>
              </a:ext>
            </a:extLst>
          </p:cNvPr>
          <p:cNvSpPr/>
          <p:nvPr userDrawn="1"/>
        </p:nvSpPr>
        <p:spPr>
          <a:xfrm>
            <a:off x="0" y="3045205"/>
            <a:ext cx="12264705" cy="1635851"/>
          </a:xfrm>
          <a:prstGeom prst="rect">
            <a:avLst/>
          </a:prstGeom>
          <a:solidFill>
            <a:srgbClr val="037E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37EBA"/>
              </a:solidFill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BE954944-4C5C-9A62-75E0-388510AB0785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33" y="678334"/>
            <a:ext cx="5005451" cy="154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93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80D3A-FD03-A36F-EA8C-466AF1EE0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FBC64-26B0-ED4C-94A7-1AFD69340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36E6B-9D25-CFB3-4882-CB9F1734D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EA25B-D9E7-4555-82C1-30F87BB479B5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8F68D-505A-1D54-B839-AAC9D48B5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B6B43-A372-DCEB-A757-1A7BD1B43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BE510-9085-4C60-A932-DE6881EAD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793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09125-DDF1-544F-754C-0A6A72DA0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B377DA-B837-9995-FD0B-3A8381B93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A6C40-8524-1AC7-4EAA-6E8A9678F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EA25B-D9E7-4555-82C1-30F87BB479B5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FEE64-6956-984F-581D-DBC1AD6E5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DAE5-0EA4-E976-C063-A6DD17E45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BE510-9085-4C60-A932-DE6881EAD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705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BC177-110D-77EF-1C8D-4A97746F7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F03DF-528C-A37F-5FBC-5AACF31AC8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4FEC7-CC78-1B4F-2AFD-B11F656100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57FB2-619E-968C-237B-DD3F8FD1E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EA25B-D9E7-4555-82C1-30F87BB479B5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4E8A7-37E6-2A67-93D0-82740263C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EDEB55-5038-AAF1-18EA-CEC86E42C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BE510-9085-4C60-A932-DE6881EAD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163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DA610-F625-01C1-2BC6-A56EB49DB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6A474-14FA-25B7-C72D-0F2FAF761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805E8-0EAC-5006-4A6F-EB0C08D64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B0CB25-597A-91CC-F0F6-3DB0744EAF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19D281-076F-5199-A86B-0267E4303D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226101-ABA8-B08A-AB13-ADAB39E7F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EA25B-D9E7-4555-82C1-30F87BB479B5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A93C47-84C5-769D-F4DF-A6F89C295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7555D3-F863-37EF-B687-431C1B411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BE510-9085-4C60-A932-DE6881EAD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48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D26DE-4C39-BB2A-45EF-7A5B330E5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2E42D3-F77A-0050-BCBD-7A0159144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EA25B-D9E7-4555-82C1-30F87BB479B5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3578EB-69F3-62D0-1390-2D22BD45B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E3A35-0FFF-C0F7-C311-92B373D68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BE510-9085-4C60-A932-DE6881EAD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15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8A5216-25D6-B4FE-E1F8-692EDE233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EA25B-D9E7-4555-82C1-30F87BB479B5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210D94-044A-E566-477A-9F2BE14A8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36D241-07E7-7911-E81C-4EC8F0BD5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BE510-9085-4C60-A932-DE6881EAD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03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8C84F-57D1-61AB-4355-2B5FD9B26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58073-E762-8076-A696-767573865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79B69-177F-1FC8-8182-552D7E9DC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C422E8-F457-72E1-A14B-65ED2F604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EA25B-D9E7-4555-82C1-30F87BB479B5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FF20B0-4B4B-0B83-78D4-EB6DE67C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D0AC79-0D09-E5FB-4DAE-2A440CAB3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BE510-9085-4C60-A932-DE6881EAD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8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9A03C-35AF-5266-04DA-76B76BA6C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3E253C-2AF3-E8D5-8FA4-FABBF7CEC5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B4DDCD-0F67-3548-3815-A510F466E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6EA228-C74F-55DE-1E74-B8966C979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EA25B-D9E7-4555-82C1-30F87BB479B5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628D10-F22B-40B7-AE07-5203F882E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88268-CEBC-D5F7-C65B-DDDBE65E3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BE510-9085-4C60-A932-DE6881EAD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13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2B85C1-7C4E-9912-9498-4BB53406F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A312F-2E5E-06BE-1003-6323734E3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3A3E9-C889-F74F-1167-919D72D8F5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EA25B-D9E7-4555-82C1-30F87BB479B5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909AA-636B-5FBF-A6F1-60018C351F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EA717-8067-3839-5536-752A0D2F5D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BE510-9085-4C60-A932-DE6881EAD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44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hyperlink" Target="https://spice-spotlight.scot/2025/03/11/delivering-a-model-for-parliamentary-scrutiny-of-climate-change-a-climate-change-peoples-panel/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9E212-3083-619D-7B03-CE3515614BE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50913" y="3281176"/>
            <a:ext cx="11479722" cy="966787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GB" sz="3600" b="1" dirty="0">
                <a:solidFill>
                  <a:schemeClr val="bg1"/>
                </a:solidFill>
                <a:latin typeface="Arial"/>
                <a:cs typeface="Arial"/>
              </a:rPr>
              <a:t>INSIGHTS FROM THE SCOTTISH PARLIAMENT ENGAGEMENT MODEL </a:t>
            </a:r>
            <a:endParaRPr lang="en-US" sz="36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131AB8-D364-C8B5-3EDE-2D4922124C2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50913" y="5017621"/>
            <a:ext cx="9821251" cy="113665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en-US" sz="2800" b="1" dirty="0">
                <a:latin typeface="Arial"/>
                <a:cs typeface="Arial"/>
              </a:rPr>
              <a:t>Laura Black, Participation and Communities Team (PACT)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l"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26 March 2025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332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C23AFF-D1C4-F615-4903-719728421F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572" y="57683"/>
            <a:ext cx="9529513" cy="830263"/>
          </a:xfrm>
        </p:spPr>
        <p:txBody>
          <a:bodyPr>
            <a:normAutofit fontScale="92500" lnSpcReduction="20000"/>
          </a:bodyPr>
          <a:lstStyle/>
          <a:p>
            <a:pPr lvl="0" algn="l" fontAlgn="auto" hangingPunct="1"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How has Scotland made public engagement a core part of parliamentary procedures?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53D71D2-DB26-E044-A808-F873BA0AFD73}"/>
              </a:ext>
            </a:extLst>
          </p:cNvPr>
          <p:cNvGrpSpPr/>
          <p:nvPr/>
        </p:nvGrpSpPr>
        <p:grpSpPr>
          <a:xfrm>
            <a:off x="5987247" y="1166540"/>
            <a:ext cx="6204753" cy="5437664"/>
            <a:chOff x="3036818" y="1224958"/>
            <a:chExt cx="6204753" cy="543766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3065F61-2552-1525-E1EF-3FEF642A520E}"/>
                </a:ext>
              </a:extLst>
            </p:cNvPr>
            <p:cNvGrpSpPr/>
            <p:nvPr/>
          </p:nvGrpSpPr>
          <p:grpSpPr>
            <a:xfrm>
              <a:off x="3036818" y="3325364"/>
              <a:ext cx="1428367" cy="1150271"/>
              <a:chOff x="2258174" y="3008601"/>
              <a:chExt cx="1428367" cy="1150271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66BF3FF-ADB7-8F13-22D1-09D23429A038}"/>
                  </a:ext>
                </a:extLst>
              </p:cNvPr>
              <p:cNvSpPr/>
              <p:nvPr/>
            </p:nvSpPr>
            <p:spPr>
              <a:xfrm>
                <a:off x="2266567" y="3008601"/>
                <a:ext cx="1124268" cy="115027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7D6FCC7-CAF2-6C6B-2F0E-A8EFA5E44259}"/>
                  </a:ext>
                </a:extLst>
              </p:cNvPr>
              <p:cNvSpPr txBox="1"/>
              <p:nvPr/>
            </p:nvSpPr>
            <p:spPr>
              <a:xfrm>
                <a:off x="2258174" y="3445236"/>
                <a:ext cx="14283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Broadcasting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7A81F61-E502-24AE-0541-E8D9AF7359E2}"/>
                </a:ext>
              </a:extLst>
            </p:cNvPr>
            <p:cNvGrpSpPr/>
            <p:nvPr/>
          </p:nvGrpSpPr>
          <p:grpSpPr>
            <a:xfrm>
              <a:off x="7947684" y="3325362"/>
              <a:ext cx="1293887" cy="1150271"/>
              <a:chOff x="9112383" y="2735083"/>
              <a:chExt cx="1293887" cy="1150271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38008C3-023D-3B27-6E1D-6CF30831FF48}"/>
                  </a:ext>
                </a:extLst>
              </p:cNvPr>
              <p:cNvSpPr/>
              <p:nvPr/>
            </p:nvSpPr>
            <p:spPr>
              <a:xfrm>
                <a:off x="9197193" y="2735083"/>
                <a:ext cx="1124268" cy="1150271"/>
              </a:xfrm>
              <a:prstGeom prst="ellipse">
                <a:avLst/>
              </a:prstGeom>
              <a:solidFill>
                <a:srgbClr val="9B25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3E56E5-81A9-3F22-B97E-AC60ABFCD22E}"/>
                  </a:ext>
                </a:extLst>
              </p:cNvPr>
              <p:cNvSpPr txBox="1"/>
              <p:nvPr/>
            </p:nvSpPr>
            <p:spPr>
              <a:xfrm>
                <a:off x="9112383" y="2987789"/>
                <a:ext cx="1293887" cy="73866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GB" sz="1400" b="1">
                    <a:solidFill>
                      <a:schemeClr val="bg1"/>
                    </a:solidFill>
                    <a:latin typeface="Arial"/>
                    <a:cs typeface="Arial"/>
                  </a:rPr>
                  <a:t>Public Engagement Services</a:t>
                </a:r>
                <a:endParaRPr lang="en-GB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94FBB0C-FEFA-FE2A-AA6F-830A6E5B54D3}"/>
                </a:ext>
              </a:extLst>
            </p:cNvPr>
            <p:cNvGrpSpPr/>
            <p:nvPr/>
          </p:nvGrpSpPr>
          <p:grpSpPr>
            <a:xfrm>
              <a:off x="5430528" y="1224958"/>
              <a:ext cx="1473466" cy="1150271"/>
              <a:chOff x="8753898" y="1411809"/>
              <a:chExt cx="1473466" cy="1150271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3EBA48F-7AD3-CD7C-8607-2CA3E2EB04E6}"/>
                  </a:ext>
                </a:extLst>
              </p:cNvPr>
              <p:cNvSpPr/>
              <p:nvPr/>
            </p:nvSpPr>
            <p:spPr>
              <a:xfrm>
                <a:off x="8921317" y="1411809"/>
                <a:ext cx="1124268" cy="1150271"/>
              </a:xfrm>
              <a:prstGeom prst="ellipse">
                <a:avLst/>
              </a:prstGeom>
              <a:solidFill>
                <a:srgbClr val="7C91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31D000D-F392-D905-2C03-8269AEFB2408}"/>
                  </a:ext>
                </a:extLst>
              </p:cNvPr>
              <p:cNvSpPr txBox="1"/>
              <p:nvPr/>
            </p:nvSpPr>
            <p:spPr>
              <a:xfrm>
                <a:off x="8753898" y="1739115"/>
                <a:ext cx="14734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Events &amp;</a:t>
                </a:r>
              </a:p>
              <a:p>
                <a:pPr algn="ctr"/>
                <a:r>
                  <a:rPr lang="en-GB" sz="14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Exhibitions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D642A0B-42E5-2988-57F9-9EE2A3819211}"/>
                </a:ext>
              </a:extLst>
            </p:cNvPr>
            <p:cNvGrpSpPr/>
            <p:nvPr/>
          </p:nvGrpSpPr>
          <p:grpSpPr>
            <a:xfrm>
              <a:off x="5453078" y="5512351"/>
              <a:ext cx="1428367" cy="1150271"/>
              <a:chOff x="9701695" y="1686862"/>
              <a:chExt cx="1428367" cy="1150271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D2EB8B0-BDF3-93E5-CBA8-29A652248C0F}"/>
                  </a:ext>
                </a:extLst>
              </p:cNvPr>
              <p:cNvSpPr/>
              <p:nvPr/>
            </p:nvSpPr>
            <p:spPr>
              <a:xfrm>
                <a:off x="9853745" y="1686862"/>
                <a:ext cx="1124268" cy="1150271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249D22-82A5-DE59-55FF-29FC9A11C08A}"/>
                  </a:ext>
                </a:extLst>
              </p:cNvPr>
              <p:cNvSpPr txBox="1"/>
              <p:nvPr/>
            </p:nvSpPr>
            <p:spPr>
              <a:xfrm>
                <a:off x="9701695" y="2009608"/>
                <a:ext cx="142836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Visitor</a:t>
                </a:r>
              </a:p>
              <a:p>
                <a:pPr algn="ctr"/>
                <a:r>
                  <a:rPr lang="en-GB" sz="14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Services</a:t>
                </a: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67DA9B0-711A-24EA-85EF-458AEEFF87CB}"/>
              </a:ext>
            </a:extLst>
          </p:cNvPr>
          <p:cNvGrpSpPr/>
          <p:nvPr/>
        </p:nvGrpSpPr>
        <p:grpSpPr>
          <a:xfrm>
            <a:off x="6481482" y="1493846"/>
            <a:ext cx="4348205" cy="3811647"/>
            <a:chOff x="2198380" y="2392747"/>
            <a:chExt cx="4348205" cy="381164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2D0069F-74EA-091F-BBC6-F25325E7C3F7}"/>
                </a:ext>
              </a:extLst>
            </p:cNvPr>
            <p:cNvCxnSpPr/>
            <p:nvPr/>
          </p:nvCxnSpPr>
          <p:spPr>
            <a:xfrm flipV="1">
              <a:off x="3818150" y="3859686"/>
              <a:ext cx="1879153" cy="1879153"/>
            </a:xfrm>
            <a:prstGeom prst="line">
              <a:avLst/>
            </a:prstGeom>
            <a:ln w="76200">
              <a:solidFill>
                <a:srgbClr val="99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62C20B3-1F54-FD13-1ED2-9E8833131AD7}"/>
                </a:ext>
              </a:extLst>
            </p:cNvPr>
            <p:cNvCxnSpPr/>
            <p:nvPr/>
          </p:nvCxnSpPr>
          <p:spPr>
            <a:xfrm>
              <a:off x="3818150" y="3777653"/>
              <a:ext cx="2055164" cy="2055164"/>
            </a:xfrm>
            <a:prstGeom prst="line">
              <a:avLst/>
            </a:prstGeom>
            <a:ln w="76200">
              <a:solidFill>
                <a:srgbClr val="99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C523069-8A61-91DC-B4DC-5C7ACAA8244D}"/>
                </a:ext>
              </a:extLst>
            </p:cNvPr>
            <p:cNvSpPr/>
            <p:nvPr/>
          </p:nvSpPr>
          <p:spPr>
            <a:xfrm>
              <a:off x="3404897" y="3403104"/>
              <a:ext cx="2792319" cy="2792319"/>
            </a:xfrm>
            <a:prstGeom prst="ellipse">
              <a:avLst/>
            </a:prstGeom>
            <a:noFill/>
            <a:ln w="76200"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9966FF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9727E5F-6AFC-FA26-6202-F536DDC1FD7E}"/>
                </a:ext>
              </a:extLst>
            </p:cNvPr>
            <p:cNvSpPr/>
            <p:nvPr/>
          </p:nvSpPr>
          <p:spPr>
            <a:xfrm>
              <a:off x="4235129" y="4191641"/>
              <a:ext cx="1131855" cy="12152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  <a:latin typeface="Arial"/>
                  <a:cs typeface="Arial"/>
                </a:rPr>
                <a:t>MSPs</a:t>
              </a:r>
              <a:endPara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7836E1E-2C0C-D6F0-711E-00B9AB2655AC}"/>
                </a:ext>
              </a:extLst>
            </p:cNvPr>
            <p:cNvSpPr/>
            <p:nvPr/>
          </p:nvSpPr>
          <p:spPr>
            <a:xfrm>
              <a:off x="5366984" y="4997511"/>
              <a:ext cx="1179601" cy="120688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1400" b="1" spc="-150">
                  <a:solidFill>
                    <a:schemeClr val="bg1"/>
                  </a:solidFill>
                  <a:latin typeface="Arial"/>
                  <a:cs typeface="Arial"/>
                </a:rPr>
                <a:t>Clerks</a:t>
              </a:r>
              <a:endParaRPr lang="en-GB" sz="1400" b="1" spc="-1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03BCEA6-C455-554A-E7A2-21330DA36F69}"/>
                </a:ext>
              </a:extLst>
            </p:cNvPr>
            <p:cNvSpPr/>
            <p:nvPr/>
          </p:nvSpPr>
          <p:spPr>
            <a:xfrm>
              <a:off x="5366984" y="3121018"/>
              <a:ext cx="1131855" cy="115803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b="1" spc="-150">
                  <a:solidFill>
                    <a:schemeClr val="bg1"/>
                  </a:solidFill>
                  <a:latin typeface="Arial"/>
                  <a:cs typeface="Arial"/>
                </a:rPr>
                <a:t>PCO</a:t>
              </a:r>
              <a:endParaRPr lang="en-GB" b="1" spc="-1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C085D21-2CD4-8A15-4017-14C673CF936D}"/>
                </a:ext>
              </a:extLst>
            </p:cNvPr>
            <p:cNvSpPr/>
            <p:nvPr/>
          </p:nvSpPr>
          <p:spPr>
            <a:xfrm>
              <a:off x="3164710" y="5109218"/>
              <a:ext cx="1070419" cy="1095176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spc="-15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SPICe</a:t>
              </a:r>
              <a:endParaRPr lang="en-GB" b="1" spc="-1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0267A0-F4E7-FA9A-347A-CA0C571DED2B}"/>
                </a:ext>
              </a:extLst>
            </p:cNvPr>
            <p:cNvSpPr/>
            <p:nvPr/>
          </p:nvSpPr>
          <p:spPr>
            <a:xfrm>
              <a:off x="2198380" y="2392747"/>
              <a:ext cx="1989003" cy="196392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b="1" spc="-150" dirty="0">
                  <a:solidFill>
                    <a:schemeClr val="bg1"/>
                  </a:solidFill>
                  <a:latin typeface="Arial"/>
                  <a:cs typeface="Arial"/>
                </a:rPr>
                <a:t>PACT</a:t>
              </a:r>
              <a:endParaRPr lang="en-GB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B3EF81A-C789-8036-CD46-D3D159F652C3}"/>
              </a:ext>
            </a:extLst>
          </p:cNvPr>
          <p:cNvSpPr txBox="1"/>
          <p:nvPr/>
        </p:nvSpPr>
        <p:spPr>
          <a:xfrm>
            <a:off x="-833059" y="1164423"/>
            <a:ext cx="723083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GB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Scottish Parliament Public Engagement Strategy</a:t>
            </a:r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- 2018 Parliamentary Reform Report – Parliamentary objective to reach seldom heard voices</a:t>
            </a:r>
          </a:p>
          <a:p>
            <a:pPr marL="1200150" lvl="2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Currently in review </a:t>
            </a:r>
          </a:p>
          <a:p>
            <a:pPr marL="1200150" lvl="2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Includes range of services</a:t>
            </a:r>
          </a:p>
          <a:p>
            <a:pPr lvl="2"/>
            <a:endParaRPr lang="en-GB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GB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Development of PACT </a:t>
            </a:r>
          </a:p>
          <a:p>
            <a:pPr lvl="2"/>
            <a:r>
              <a:rPr lang="en-GB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PACT’s vision is to provide participation expertise to embed the involvement and impact of more diverse and missing voices in the life and work of the Parliament. </a:t>
            </a:r>
          </a:p>
          <a:p>
            <a:pPr lvl="2"/>
            <a:endParaRPr lang="en-GB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work:</a:t>
            </a:r>
          </a:p>
          <a:p>
            <a:pPr lvl="2"/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Collaboratively across service teams,</a:t>
            </a:r>
          </a:p>
          <a:p>
            <a:pPr lvl="2"/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inhouse team facilitation, </a:t>
            </a:r>
          </a:p>
          <a:p>
            <a:pPr lvl="2"/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community development approach,</a:t>
            </a:r>
          </a:p>
          <a:p>
            <a:pPr lvl="2"/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employing range of engagement methods including deliberative, </a:t>
            </a:r>
          </a:p>
          <a:p>
            <a:pPr lvl="2"/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working towards embedding deliberative methods.</a:t>
            </a:r>
          </a:p>
          <a:p>
            <a:pPr lvl="2"/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01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C23AFF-D1C4-F615-4903-719728421F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6167" y="0"/>
            <a:ext cx="8794750" cy="830263"/>
          </a:xfrm>
        </p:spPr>
        <p:txBody>
          <a:bodyPr/>
          <a:lstStyle/>
          <a:p>
            <a:r>
              <a:rPr lang="en-GB" dirty="0"/>
              <a:t>Who PACT work with - externally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685134-A01A-DBBB-7A3E-68C8217C0AFB}"/>
              </a:ext>
            </a:extLst>
          </p:cNvPr>
          <p:cNvSpPr txBox="1"/>
          <p:nvPr/>
        </p:nvSpPr>
        <p:spPr>
          <a:xfrm>
            <a:off x="6096000" y="1520894"/>
            <a:ext cx="5656450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We work in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partnership with 120-160 organisations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per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We engage around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1000-1300 participants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per year.</a:t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We deliver around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14 in person events in Parliament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per year.</a:t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We deliver around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30 online events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per year.</a:t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We deliver around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23 in person events in communities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per year.</a:t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617D2C-71B0-118F-85EB-822A748EE72E}"/>
              </a:ext>
            </a:extLst>
          </p:cNvPr>
          <p:cNvSpPr txBox="1"/>
          <p:nvPr/>
        </p:nvSpPr>
        <p:spPr>
          <a:xfrm>
            <a:off x="726140" y="1243895"/>
            <a:ext cx="3854823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2"/>
            <a:r>
              <a:rPr lang="en-GB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Eight Regional Constituencies</a:t>
            </a:r>
          </a:p>
          <a:p>
            <a:pPr lvl="2"/>
            <a:endParaRPr lang="en-GB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GB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Partners: Local to National</a:t>
            </a:r>
          </a:p>
          <a:p>
            <a:pPr lvl="2"/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Third Sector Interfaces</a:t>
            </a:r>
          </a:p>
          <a:p>
            <a:pPr lvl="2"/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Voluntary Organisations</a:t>
            </a:r>
          </a:p>
          <a:p>
            <a:pPr lvl="2"/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Charities</a:t>
            </a:r>
          </a:p>
          <a:p>
            <a:pPr lvl="2"/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Academics - fellowships</a:t>
            </a:r>
          </a:p>
          <a:p>
            <a:pPr lvl="2"/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787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5B6766A-E970-41BC-28A8-D171AC1E742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98621" y="0"/>
            <a:ext cx="10182300" cy="830510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GB" sz="2800" b="1" dirty="0">
                <a:solidFill>
                  <a:schemeClr val="bg1"/>
                </a:solidFill>
                <a:latin typeface="Arial"/>
                <a:cs typeface="Arial"/>
              </a:rPr>
              <a:t> Embedding deliberative democracy and public trust</a:t>
            </a:r>
            <a:endParaRPr lang="en-US" sz="4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26C07E-6D45-CA08-3E6E-3F580C86E6FC}"/>
              </a:ext>
            </a:extLst>
          </p:cNvPr>
          <p:cNvSpPr>
            <a:spLocks/>
          </p:cNvSpPr>
          <p:nvPr/>
        </p:nvSpPr>
        <p:spPr>
          <a:xfrm>
            <a:off x="761772" y="1261836"/>
            <a:ext cx="8875546" cy="1011081"/>
          </a:xfrm>
          <a:prstGeom prst="rect">
            <a:avLst/>
          </a:prstGeom>
          <a:solidFill>
            <a:srgbClr val="AD208C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 fontAlgn="base"/>
            <a:r>
              <a:rPr lang="en-GB" sz="2400" b="1" i="0" u="none" strike="noStrike" dirty="0">
                <a:solidFill>
                  <a:srgbClr val="242424"/>
                </a:solidFill>
                <a:effectLst/>
              </a:rPr>
              <a:t>Democratic Wellbeing means that we all have a voice and choice in decisions that affect our lives. </a:t>
            </a:r>
            <a:endParaRPr lang="en-US" sz="2400" b="1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DC9BCB-08EB-7701-0950-2736B1BB0B3F}"/>
              </a:ext>
            </a:extLst>
          </p:cNvPr>
          <p:cNvSpPr txBox="1"/>
          <p:nvPr/>
        </p:nvSpPr>
        <p:spPr>
          <a:xfrm>
            <a:off x="704010" y="2753157"/>
            <a:ext cx="434925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>
                <a:solidFill>
                  <a:srgbClr val="AD208C"/>
                </a:solidFill>
              </a:rPr>
              <a:t>“Scotland has a democratic wellbeing score of just 39, shaped by depleting levels of trust in MSPs and MPs, and a growing sense that people are unable to influence decision making.”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DD780D-6C48-BDD2-C170-C5D3541FDE3A}"/>
              </a:ext>
            </a:extLst>
          </p:cNvPr>
          <p:cNvSpPr txBox="1"/>
          <p:nvPr/>
        </p:nvSpPr>
        <p:spPr>
          <a:xfrm>
            <a:off x="761772" y="5891580"/>
            <a:ext cx="62804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Carnegie UK: Life in the UK: Scotland 2024 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5C68AE8-60CE-F214-6B44-1985D4CE5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235" y="2787383"/>
            <a:ext cx="5388273" cy="280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48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5B6766A-E970-41BC-28A8-D171AC1E742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2230" y="40388"/>
            <a:ext cx="10182300" cy="830510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GB" sz="3200" b="1" dirty="0">
                <a:solidFill>
                  <a:schemeClr val="bg1"/>
                </a:solidFill>
                <a:latin typeface="Arial"/>
                <a:cs typeface="Arial"/>
              </a:rPr>
              <a:t>Blueprint for embedding deliberative methods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A42219-38D1-353B-6D44-596639BAF36B}"/>
              </a:ext>
            </a:extLst>
          </p:cNvPr>
          <p:cNvSpPr>
            <a:spLocks/>
          </p:cNvSpPr>
          <p:nvPr/>
        </p:nvSpPr>
        <p:spPr>
          <a:xfrm>
            <a:off x="761772" y="1220043"/>
            <a:ext cx="3713583" cy="419358"/>
          </a:xfrm>
          <a:prstGeom prst="rect">
            <a:avLst/>
          </a:prstGeom>
          <a:solidFill>
            <a:srgbClr val="AD20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/>
                </a:solidFill>
              </a:rPr>
              <a:t>People’s Panels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26C07E-6D45-CA08-3E6E-3F580C86E6FC}"/>
              </a:ext>
            </a:extLst>
          </p:cNvPr>
          <p:cNvSpPr>
            <a:spLocks/>
          </p:cNvSpPr>
          <p:nvPr/>
        </p:nvSpPr>
        <p:spPr>
          <a:xfrm>
            <a:off x="761772" y="1915321"/>
            <a:ext cx="8875546" cy="552755"/>
          </a:xfrm>
          <a:prstGeom prst="rect">
            <a:avLst/>
          </a:prstGeom>
          <a:solidFill>
            <a:srgbClr val="AD208C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 fontAlgn="base"/>
            <a:r>
              <a:rPr lang="en-GB" sz="2000" dirty="0">
                <a:solidFill>
                  <a:srgbClr val="242424"/>
                </a:solidFill>
              </a:rPr>
              <a:t>Pilots &amp; evaluation confirm value of approach – </a:t>
            </a:r>
            <a:r>
              <a:rPr lang="en-GB" sz="2000" b="1" dirty="0">
                <a:solidFill>
                  <a:srgbClr val="242424"/>
                </a:solidFill>
              </a:rPr>
              <a:t>six delivered 2018 - 2024 </a:t>
            </a:r>
            <a:endParaRPr lang="en-US" sz="2000" b="1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8BF5C9-3279-7FCB-F349-578782348FB3}"/>
              </a:ext>
            </a:extLst>
          </p:cNvPr>
          <p:cNvSpPr>
            <a:spLocks/>
          </p:cNvSpPr>
          <p:nvPr/>
        </p:nvSpPr>
        <p:spPr>
          <a:xfrm>
            <a:off x="749773" y="2768631"/>
            <a:ext cx="8875546" cy="767730"/>
          </a:xfrm>
          <a:prstGeom prst="rect">
            <a:avLst/>
          </a:prstGeom>
          <a:solidFill>
            <a:srgbClr val="AD208C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 fontAlgn="base"/>
            <a:r>
              <a:rPr lang="en-GB" sz="2000" dirty="0">
                <a:solidFill>
                  <a:srgbClr val="242424"/>
                </a:solidFill>
              </a:rPr>
              <a:t>C</a:t>
            </a:r>
            <a:r>
              <a:rPr lang="en-GB" sz="2000" b="0" i="0" u="none" strike="noStrike" dirty="0">
                <a:solidFill>
                  <a:srgbClr val="242424"/>
                </a:solidFill>
                <a:effectLst/>
              </a:rPr>
              <a:t>ommitment to a stable </a:t>
            </a:r>
            <a:r>
              <a:rPr lang="en-GB" sz="2000" b="1" i="0" u="none" strike="noStrike" dirty="0">
                <a:solidFill>
                  <a:srgbClr val="242424"/>
                </a:solidFill>
                <a:effectLst/>
              </a:rPr>
              <a:t>Session 7 (2026 – 2031) framework </a:t>
            </a:r>
            <a:r>
              <a:rPr lang="en-GB" sz="2000" b="0" i="0" u="none" strike="noStrike" dirty="0">
                <a:solidFill>
                  <a:srgbClr val="242424"/>
                </a:solidFill>
                <a:effectLst/>
              </a:rPr>
              <a:t>to maximise benefits </a:t>
            </a:r>
            <a:endParaRPr lang="en-US" sz="20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E3D177-59A3-B278-A79C-65CF938E9BCB}"/>
              </a:ext>
            </a:extLst>
          </p:cNvPr>
          <p:cNvSpPr>
            <a:spLocks/>
          </p:cNvSpPr>
          <p:nvPr/>
        </p:nvSpPr>
        <p:spPr>
          <a:xfrm>
            <a:off x="749773" y="3862707"/>
            <a:ext cx="4949611" cy="419357"/>
          </a:xfrm>
          <a:prstGeom prst="rect">
            <a:avLst/>
          </a:prstGeom>
          <a:solidFill>
            <a:srgbClr val="AD20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/>
                </a:solidFill>
              </a:rPr>
              <a:t>Wider deliberative approaches 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9E9338-0621-511C-23CA-71E9FFBA3733}"/>
              </a:ext>
            </a:extLst>
          </p:cNvPr>
          <p:cNvSpPr>
            <a:spLocks/>
          </p:cNvSpPr>
          <p:nvPr/>
        </p:nvSpPr>
        <p:spPr>
          <a:xfrm>
            <a:off x="749773" y="4665591"/>
            <a:ext cx="8875545" cy="552755"/>
          </a:xfrm>
          <a:prstGeom prst="rect">
            <a:avLst/>
          </a:prstGeom>
          <a:solidFill>
            <a:srgbClr val="AD208C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 fontAlgn="base"/>
            <a:r>
              <a:rPr lang="en-GB" sz="2000" b="0" i="0" u="none" strike="noStrike" dirty="0">
                <a:solidFill>
                  <a:srgbClr val="242424"/>
                </a:solidFill>
                <a:effectLst/>
              </a:rPr>
              <a:t>Bringing </a:t>
            </a:r>
            <a:r>
              <a:rPr lang="en-GB" sz="2000" b="1" i="0" u="none" strike="noStrike" dirty="0">
                <a:solidFill>
                  <a:srgbClr val="242424"/>
                </a:solidFill>
                <a:effectLst/>
              </a:rPr>
              <a:t>benefits into participation more widely </a:t>
            </a:r>
            <a:r>
              <a:rPr lang="en-GB" sz="2000" b="0" i="0" u="none" strike="noStrike" dirty="0" err="1">
                <a:solidFill>
                  <a:srgbClr val="242424"/>
                </a:solidFill>
                <a:effectLst/>
              </a:rPr>
              <a:t>eg</a:t>
            </a:r>
            <a:r>
              <a:rPr lang="en-GB" sz="2000" b="0" i="0" u="none" strike="noStrike" dirty="0">
                <a:solidFill>
                  <a:srgbClr val="242424"/>
                </a:solidFill>
                <a:effectLst/>
              </a:rPr>
              <a:t> lived experience panels</a:t>
            </a:r>
            <a:endParaRPr lang="en-US" sz="20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B76D37-FFB4-40DD-E230-DD98E19174A6}"/>
              </a:ext>
            </a:extLst>
          </p:cNvPr>
          <p:cNvSpPr>
            <a:spLocks/>
          </p:cNvSpPr>
          <p:nvPr/>
        </p:nvSpPr>
        <p:spPr>
          <a:xfrm>
            <a:off x="749773" y="5411294"/>
            <a:ext cx="8875546" cy="514855"/>
          </a:xfrm>
          <a:prstGeom prst="rect">
            <a:avLst/>
          </a:prstGeom>
          <a:solidFill>
            <a:srgbClr val="AD208C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 fontAlgn="base"/>
            <a:r>
              <a:rPr lang="en-US" sz="2000" b="0" i="0" dirty="0">
                <a:solidFill>
                  <a:srgbClr val="000000"/>
                </a:solidFill>
                <a:effectLst/>
              </a:rPr>
              <a:t>Using learning to </a:t>
            </a:r>
            <a:r>
              <a:rPr lang="en-US" sz="2000" b="1" i="0" dirty="0">
                <a:solidFill>
                  <a:srgbClr val="000000"/>
                </a:solidFill>
                <a:effectLst/>
              </a:rPr>
              <a:t>improve quality of scrutiny and public discussion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019C9D-69FB-A680-C64E-EBF081EDA81D}"/>
              </a:ext>
            </a:extLst>
          </p:cNvPr>
          <p:cNvSpPr txBox="1"/>
          <p:nvPr/>
        </p:nvSpPr>
        <p:spPr>
          <a:xfrm>
            <a:off x="749774" y="716942"/>
            <a:ext cx="11424437" cy="286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40"/>
              </a:lnSpc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2000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04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32C163-AABB-6918-F403-3B2888104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Embedding deliberative methods</a:t>
            </a:r>
          </a:p>
        </p:txBody>
      </p:sp>
      <p:pic>
        <p:nvPicPr>
          <p:cNvPr id="4" name="Picture 3" descr="A graph showing the progress of a company&#10;&#10;Description automatically generated with medium confidence">
            <a:extLst>
              <a:ext uri="{FF2B5EF4-FFF2-40B4-BE49-F238E27FC236}">
                <a16:creationId xmlns:a16="http://schemas.microsoft.com/office/drawing/2014/main" id="{6A9F0DF9-A61B-E3BF-70A9-999C04520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34473"/>
            <a:ext cx="9884962" cy="556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29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C23AFF-D1C4-F615-4903-719728421F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9607" y="207461"/>
            <a:ext cx="8794750" cy="830263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2 </a:t>
            </a:r>
            <a:r>
              <a:rPr lang="en-US" sz="32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mechanisms does the Scottish Parliament use to ensure citizen recommendations are acted upon? </a:t>
            </a:r>
            <a:endParaRPr lang="en-GB" sz="3200" b="1" kern="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F14B75-B4E8-77D4-214C-99E7009CEFE3}"/>
              </a:ext>
            </a:extLst>
          </p:cNvPr>
          <p:cNvSpPr txBox="1"/>
          <p:nvPr/>
        </p:nvSpPr>
        <p:spPr>
          <a:xfrm>
            <a:off x="-404773" y="781458"/>
            <a:ext cx="12335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l" fontAlgn="auto" hangingPunct="1"/>
            <a:endParaRPr lang="en-GB" b="1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l" fontAlgn="auto" hangingPunct="1"/>
            <a:endParaRPr lang="en-GB" sz="12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91DAB8-3A56-D134-C15C-5549956AD6DF}"/>
              </a:ext>
            </a:extLst>
          </p:cNvPr>
          <p:cNvSpPr txBox="1"/>
          <p:nvPr/>
        </p:nvSpPr>
        <p:spPr>
          <a:xfrm>
            <a:off x="261338" y="955435"/>
            <a:ext cx="3109731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200" b="1" dirty="0">
                <a:solidFill>
                  <a:srgbClr val="E87722"/>
                </a:solidFill>
                <a:latin typeface="Arial"/>
              </a:rPr>
              <a:t>Tracking and reporting the recommendations widely</a:t>
            </a:r>
            <a:endParaRPr lang="en-GB" sz="2200" b="1" dirty="0">
              <a:solidFill>
                <a:srgbClr val="E87722"/>
              </a:solidFill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31E67C-A633-08A2-07EB-614C51336CB2}"/>
              </a:ext>
            </a:extLst>
          </p:cNvPr>
          <p:cNvSpPr txBox="1"/>
          <p:nvPr/>
        </p:nvSpPr>
        <p:spPr>
          <a:xfrm>
            <a:off x="4118741" y="1290002"/>
            <a:ext cx="3109731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200" b="1" dirty="0">
                <a:solidFill>
                  <a:srgbClr val="E87722"/>
                </a:solidFill>
                <a:latin typeface="Arial"/>
              </a:rPr>
              <a:t>Amending Legislation</a:t>
            </a:r>
            <a:endParaRPr lang="en-GB" sz="2200" b="1" dirty="0">
              <a:solidFill>
                <a:srgbClr val="E87722"/>
              </a:solidFill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656087-05D1-F110-5076-7FA6D9BE7842}"/>
              </a:ext>
            </a:extLst>
          </p:cNvPr>
          <p:cNvSpPr txBox="1"/>
          <p:nvPr/>
        </p:nvSpPr>
        <p:spPr>
          <a:xfrm>
            <a:off x="8107053" y="988440"/>
            <a:ext cx="424581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200" b="1" dirty="0">
                <a:solidFill>
                  <a:srgbClr val="E87722"/>
                </a:solidFill>
                <a:latin typeface="Arial"/>
              </a:rPr>
              <a:t>Holding Government to account</a:t>
            </a:r>
            <a:endParaRPr lang="en-GB" sz="2200" b="1" dirty="0">
              <a:solidFill>
                <a:srgbClr val="E87722"/>
              </a:solidFill>
              <a:latin typeface="Arial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AE6AAF-EF3A-2B5C-91F9-663F395A8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929" y="1903444"/>
            <a:ext cx="3882683" cy="3051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139D0F-8F9E-86F6-B841-88BB4B847DE6}"/>
              </a:ext>
            </a:extLst>
          </p:cNvPr>
          <p:cNvSpPr txBox="1"/>
          <p:nvPr/>
        </p:nvSpPr>
        <p:spPr>
          <a:xfrm flipH="1">
            <a:off x="3891666" y="5146707"/>
            <a:ext cx="35638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Amendment 8 which requires ministers to set out in a statement to Parliament their plans for public consultation on future climate change plans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F7216F-B82F-B319-05ED-0BC1B9B9E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48" y="1903444"/>
            <a:ext cx="4114752" cy="22065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011976-1F0A-DFBC-1A2A-7D106D2F4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9989" y="4723449"/>
            <a:ext cx="4323736" cy="16643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0A7CAC5-ACFC-FE48-7F9A-DEB203E9F048}"/>
              </a:ext>
            </a:extLst>
          </p:cNvPr>
          <p:cNvSpPr txBox="1"/>
          <p:nvPr/>
        </p:nvSpPr>
        <p:spPr>
          <a:xfrm>
            <a:off x="261338" y="2429288"/>
            <a:ext cx="301974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fontAlgn="auto" hangingPunct="1"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GB" sz="1800" dirty="0">
                <a:hlinkClick r:id="rId5"/>
              </a:rPr>
              <a:t>Delivering a model for parliamentary scrutiny of climate change: a Climate Change People’s Panel – SPICe Spotlight | </a:t>
            </a:r>
            <a:r>
              <a:rPr lang="en-GB" sz="1800" dirty="0" err="1">
                <a:hlinkClick r:id="rId5"/>
              </a:rPr>
              <a:t>Solas</a:t>
            </a:r>
            <a:r>
              <a:rPr lang="en-GB" sz="1800" dirty="0">
                <a:hlinkClick r:id="rId5"/>
              </a:rPr>
              <a:t> air SPICe</a:t>
            </a:r>
            <a:endParaRPr lang="en-GB" sz="1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211FFA-EE5F-BAE5-ADF5-DFEEEC05BE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08" y="4154378"/>
            <a:ext cx="1860021" cy="270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32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C23AFF-D1C4-F615-4903-719728421F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PACT Evaluation - Measuring impact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7F2DD3-F248-0FF8-60D2-D2083E9F26A1}"/>
              </a:ext>
            </a:extLst>
          </p:cNvPr>
          <p:cNvSpPr txBox="1"/>
          <p:nvPr/>
        </p:nvSpPr>
        <p:spPr>
          <a:xfrm>
            <a:off x="163473" y="1063346"/>
            <a:ext cx="1166280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Consistent evaluation of any participation with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Consistent positive feedback from participants, partners, MSPs and SP colleagues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Contribute to strategic objectives of Parliament and Key Performance Indicators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EG Data currently feeding into a Communities Strategy</a:t>
            </a:r>
          </a:p>
        </p:txBody>
      </p:sp>
      <p:pic>
        <p:nvPicPr>
          <p:cNvPr id="5" name="Picture 4" descr="graphic to show participant feedback scores out of 5.&#10;The session met my expectations: 4.4&#10;My views will be valued by the committee: 4.1&#10;I felt informed about the engagement activity and its aims: 4.5&#10;I felt comfortable sharing my views and experiences: 4.6&#10;I am likely to get involved in the work of the Scottish Parliament in the future: 4.4">
            <a:extLst>
              <a:ext uri="{FF2B5EF4-FFF2-40B4-BE49-F238E27FC236}">
                <a16:creationId xmlns:a16="http://schemas.microsoft.com/office/drawing/2014/main" id="{913CF3DD-3F66-533E-64FD-965529D32C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" y="2180479"/>
            <a:ext cx="5731510" cy="286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chart with text and numbers &#10;&#10;How effective was the engagement session in supporting the work of the committee?&#10;&#10;Feedback from Scottish Parliament Staff and MSPs out of 5:&#10;How effective was the engagement in supporting the work of the Committee?&#10;Staff rating: 4.6&#10;MSP rating: 4.7&#10;&#10;">
            <a:extLst>
              <a:ext uri="{FF2B5EF4-FFF2-40B4-BE49-F238E27FC236}">
                <a16:creationId xmlns:a16="http://schemas.microsoft.com/office/drawing/2014/main" id="{206D6F56-9741-6DEC-F993-22C704FCC0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490" y="2252196"/>
            <a:ext cx="5731510" cy="2867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9043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C23AFF-D1C4-F615-4903-719728421F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8794750" cy="830263"/>
          </a:xfrm>
        </p:spPr>
        <p:txBody>
          <a:bodyPr>
            <a:normAutofit/>
          </a:bodyPr>
          <a:lstStyle/>
          <a:p>
            <a:pPr marL="457200" lvl="1" indent="0" algn="l" fontAlgn="auto" hangingPunct="1">
              <a:spcAft>
                <a:spcPts val="600"/>
              </a:spcAft>
              <a:buNone/>
            </a:pPr>
            <a:r>
              <a:rPr lang="en-US" sz="32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What best practices could Albania adopt?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F14B75-B4E8-77D4-214C-99E7009CEFE3}"/>
              </a:ext>
            </a:extLst>
          </p:cNvPr>
          <p:cNvSpPr txBox="1"/>
          <p:nvPr/>
        </p:nvSpPr>
        <p:spPr>
          <a:xfrm>
            <a:off x="418328" y="981512"/>
            <a:ext cx="10984777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 fontAlgn="auto" hangingPunct="1">
              <a:spcAft>
                <a:spcPts val="600"/>
              </a:spcAft>
            </a:pPr>
            <a:r>
              <a:rPr lang="en-US" sz="2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 Learning has highlighted the need for: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Consistent evaluation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external evaluation of panels and participation to date has consolidated the learning and continuous improvement processes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Ambassadors</a:t>
            </a: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bringing internal teams on board – keeping well connected with external partners – training other interested staff to assist in facilitation and delivery of panels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Linking into wider participation 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inhouse team has range of skills including; community development approaches, facilitation, workshop design, experience of co-production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Working collaboratively 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inhouse co-production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Being comfortable with experimentation and testing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12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Aft>
                <a:spcPts val="600"/>
              </a:spcAft>
            </a:pPr>
            <a:endParaRPr lang="en-GB" sz="12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129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dae72980-c616-4350-b1f0-944e8da80af3" ContentTypeId="0x0101005E5DD8656D982041A2F2278B8806232B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PS document" ma:contentTypeID="0x0101005E5DD8656D982041A2F2278B8806232B0100CAEC62541CAE8044A35A03804477F6F4" ma:contentTypeVersion="7" ma:contentTypeDescription="" ma:contentTypeScope="" ma:versionID="89374a0731923ff22ad654d21ad3ffa8">
  <xsd:schema xmlns:xsd="http://www.w3.org/2001/XMLSchema" xmlns:xs="http://www.w3.org/2001/XMLSchema" xmlns:p="http://schemas.microsoft.com/office/2006/metadata/properties" xmlns:ns2="2aae4b3d-89b0-4287-b514-253578f20458" xmlns:ns3="ba1e2775-c5f7-4c38-89d0-c2a519a4d58b" targetNamespace="http://schemas.microsoft.com/office/2006/metadata/properties" ma:root="true" ma:fieldsID="d95baa769e93be7f81a052060e82ab3e" ns2:_="" ns3:_="">
    <xsd:import namespace="2aae4b3d-89b0-4287-b514-253578f20458"/>
    <xsd:import namespace="ba1e2775-c5f7-4c38-89d0-c2a519a4d58b"/>
    <xsd:element name="properties">
      <xsd:complexType>
        <xsd:sequence>
          <xsd:element name="documentManagement">
            <xsd:complexType>
              <xsd:all>
                <xsd:element ref="ns2:me0ca972d02b47c28edd321aedd6af02" minOccurs="0"/>
                <xsd:element ref="ns2:TaxCatchAll" minOccurs="0"/>
                <xsd:element ref="ns2:TaxCatchAllLabel" minOccurs="0"/>
                <xsd:element ref="ns2:ha2d3fbb5bda47118db6a0a97a3a64c7" minOccurs="0"/>
                <xsd:element ref="ns2:gd3e280c44c043e38ab992083fd5c2fd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ae4b3d-89b0-4287-b514-253578f20458" elementFormDefault="qualified">
    <xsd:import namespace="http://schemas.microsoft.com/office/2006/documentManagement/types"/>
    <xsd:import namespace="http://schemas.microsoft.com/office/infopath/2007/PartnerControls"/>
    <xsd:element name="me0ca972d02b47c28edd321aedd6af02" ma:index="8" nillable="true" ma:taxonomy="true" ma:internalName="me0ca972d02b47c28edd321aedd6af02" ma:taxonomyFieldName="Record_x0020_classification" ma:displayName="Record classification" ma:indexed="true" ma:default="10;#Unclassified|381d36ad-23bc-46e4-9776-972bc0abd4b2" ma:fieldId="{6e0ca972-d02b-47c2-8edd-321aedd6af02}" ma:sspId="dae72980-c616-4350-b1f0-944e8da80af3" ma:termSetId="7ce5ed2c-7970-4dad-a989-f36bd51a5ca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c68a0d50-6d64-4566-9c63-ab459e619880}" ma:internalName="TaxCatchAll" ma:showField="CatchAllData" ma:web="ba1e2775-c5f7-4c38-89d0-c2a519a4d5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c68a0d50-6d64-4566-9c63-ab459e619880}" ma:internalName="TaxCatchAllLabel" ma:readOnly="true" ma:showField="CatchAllDataLabel" ma:web="ba1e2775-c5f7-4c38-89d0-c2a519a4d5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a2d3fbb5bda47118db6a0a97a3a64c7" ma:index="12" nillable="true" ma:taxonomy="true" ma:internalName="ha2d3fbb5bda47118db6a0a97a3a64c7" ma:taxonomyFieldName="Security_x0020_marking" ma:displayName="Security marking" ma:default="" ma:fieldId="{1a2d3fbb-5bda-4711-8db6-a0a97a3a64c7}" ma:sspId="dae72980-c616-4350-b1f0-944e8da80af3" ma:termSetId="2101e3b3-ab6a-42f9-8e9e-f64b3905e49a" ma:anchorId="13ac7dcf-f3a2-4d0b-9e80-dd4d34be5e4c" ma:open="false" ma:isKeyword="false">
      <xsd:complexType>
        <xsd:sequence>
          <xsd:element ref="pc:Terms" minOccurs="0" maxOccurs="1"/>
        </xsd:sequence>
      </xsd:complexType>
    </xsd:element>
    <xsd:element name="gd3e280c44c043e38ab992083fd5c2fd" ma:index="14" nillable="true" ma:taxonomy="true" ma:internalName="gd3e280c44c043e38ab992083fd5c2fd" ma:taxonomyFieldName="Security_x0020_caveat" ma:displayName="Security caveat" ma:default="" ma:fieldId="{0d3e280c-44c0-43e3-8ab9-92083fd5c2fd}" ma:taxonomyMulti="true" ma:sspId="dae72980-c616-4350-b1f0-944e8da80af3" ma:termSetId="2101e3b3-ab6a-42f9-8e9e-f64b3905e49a" ma:anchorId="6fc02b3e-bb1c-4c4e-a2fe-3cc73cb9b89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1e2775-c5f7-4c38-89d0-c2a519a4d58b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d3e280c44c043e38ab992083fd5c2fd xmlns="2aae4b3d-89b0-4287-b514-253578f20458">
      <Terms xmlns="http://schemas.microsoft.com/office/infopath/2007/PartnerControls"/>
    </gd3e280c44c043e38ab992083fd5c2fd>
    <_dlc_DocId xmlns="ba1e2775-c5f7-4c38-89d0-c2a519a4d58b">PACT-1478171729-4933</_dlc_DocId>
    <TaxCatchAll xmlns="2aae4b3d-89b0-4287-b514-253578f20458">
      <Value>10</Value>
    </TaxCatchAll>
    <ha2d3fbb5bda47118db6a0a97a3a64c7 xmlns="2aae4b3d-89b0-4287-b514-253578f20458">
      <Terms xmlns="http://schemas.microsoft.com/office/infopath/2007/PartnerControls"/>
    </ha2d3fbb5bda47118db6a0a97a3a64c7>
    <_dlc_DocIdUrl xmlns="ba1e2775-c5f7-4c38-89d0-c2a519a4d58b">
      <Url>https://scottish4.sharepoint.com/sites/office-pact/_layouts/15/DocIdRedir.aspx?ID=PACT-1478171729-4933</Url>
      <Description>PACT-1478171729-4933</Description>
    </_dlc_DocIdUrl>
    <me0ca972d02b47c28edd321aedd6af02 xmlns="2aae4b3d-89b0-4287-b514-253578f20458">
      <Terms xmlns="http://schemas.microsoft.com/office/infopath/2007/PartnerControls">
        <TermInfo xmlns="http://schemas.microsoft.com/office/infopath/2007/PartnerControls">
          <TermName xmlns="http://schemas.microsoft.com/office/infopath/2007/PartnerControls">Unclassified</TermName>
          <TermId xmlns="http://schemas.microsoft.com/office/infopath/2007/PartnerControls">381d36ad-23bc-46e4-9776-972bc0abd4b2</TermId>
        </TermInfo>
      </Terms>
    </me0ca972d02b47c28edd321aedd6af02>
  </documentManagement>
</p:properti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BCE5320-9016-4E3E-9E14-6C4D5FD75D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AC6D08-6A07-4733-A689-BE75E0141543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B5832C01-9277-4A17-9907-9CA6BEF99F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ae4b3d-89b0-4287-b514-253578f20458"/>
    <ds:schemaRef ds:uri="ba1e2775-c5f7-4c38-89d0-c2a519a4d5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A2FFE39-2226-4EDB-A215-E6911D8BC42F}">
  <ds:schemaRefs>
    <ds:schemaRef ds:uri="http://schemas.microsoft.com/office/2006/metadata/properties"/>
    <ds:schemaRef ds:uri="http://schemas.microsoft.com/office/infopath/2007/PartnerControls"/>
    <ds:schemaRef ds:uri="2aae4b3d-89b0-4287-b514-253578f20458"/>
    <ds:schemaRef ds:uri="ba1e2775-c5f7-4c38-89d0-c2a519a4d58b"/>
  </ds:schemaRefs>
</ds:datastoreItem>
</file>

<file path=customXml/itemProps5.xml><?xml version="1.0" encoding="utf-8"?>
<ds:datastoreItem xmlns:ds="http://schemas.openxmlformats.org/officeDocument/2006/customXml" ds:itemID="{64CD8C0D-2351-4A5F-B0D6-1BA71BDD33B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8911</TotalTime>
  <Words>563</Words>
  <Application>Microsoft Office PowerPoint</Application>
  <PresentationFormat>Widescreen</PresentationFormat>
  <Paragraphs>92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Courier New</vt:lpstr>
      <vt:lpstr>Office Theme</vt:lpstr>
      <vt:lpstr>INSIGHTS FROM THE SCOTTISH PARLIAMENT ENGAGEMENT MODEL </vt:lpstr>
      <vt:lpstr>PowerPoint Presentation</vt:lpstr>
      <vt:lpstr>PowerPoint Presentation</vt:lpstr>
      <vt:lpstr> Embedding deliberative democracy and public trust</vt:lpstr>
      <vt:lpstr>Blueprint for embedding deliberative methods </vt:lpstr>
      <vt:lpstr>PowerPoint Presentation</vt:lpstr>
      <vt:lpstr>PowerPoint Presentation</vt:lpstr>
      <vt:lpstr>PowerPoint Presentation</vt:lpstr>
      <vt:lpstr>PowerPoint Presentation</vt:lpstr>
    </vt:vector>
  </TitlesOfParts>
  <Company>The Scottish Parliament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Participation and Communities Team (PACT)</dc:title>
  <dc:creator>Black L (Laura)</dc:creator>
  <cp:lastModifiedBy>Black L (Laura)</cp:lastModifiedBy>
  <cp:revision>1</cp:revision>
  <dcterms:created xsi:type="dcterms:W3CDTF">2025-03-18T15:37:56Z</dcterms:created>
  <dcterms:modified xsi:type="dcterms:W3CDTF">2025-03-24T20:39:23Z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f57882b9-b75f-4d0c-b01f-908a241afda0</vt:lpwstr>
  </property>
  <property fmtid="{D5CDD505-2E9C-101B-9397-08002B2CF9AE}" pid="3" name="Record classification">
    <vt:lpwstr>10;#Unclassified|381d36ad-23bc-46e4-9776-972bc0abd4b2</vt:lpwstr>
  </property>
  <property fmtid="{D5CDD505-2E9C-101B-9397-08002B2CF9AE}" pid="4" name="ContentTypeId">
    <vt:lpwstr>0x0101005E5DD8656D982041A2F2278B8806232B0100CAEC62541CAE8044A35A03804477F6F4</vt:lpwstr>
  </property>
  <property fmtid="{D5CDD505-2E9C-101B-9397-08002B2CF9AE}" pid="5" name="Record_x0020_classification">
    <vt:lpwstr>10;#Unclassified|381d36ad-23bc-46e4-9776-972bc0abd4b2</vt:lpwstr>
  </property>
  <property fmtid="{D5CDD505-2E9C-101B-9397-08002B2CF9AE}" pid="6" name="MediaServiceImageTags">
    <vt:lpwstr/>
  </property>
  <property fmtid="{D5CDD505-2E9C-101B-9397-08002B2CF9AE}" pid="8" name="Security_x0020_caveat">
    <vt:lpwstr/>
  </property>
  <property fmtid="{D5CDD505-2E9C-101B-9397-08002B2CF9AE}" pid="10" name="Security_x0020_marking">
    <vt:lpwstr/>
  </property>
  <property fmtid="{D5CDD505-2E9C-101B-9397-08002B2CF9AE}" pid="11" name="lcf76f155ced4ddcb4097134ff3c332f">
    <vt:lpwstr/>
  </property>
  <property fmtid="{D5CDD505-2E9C-101B-9397-08002B2CF9AE}" pid="12" name="Security caveat">
    <vt:lpwstr/>
  </property>
  <property fmtid="{D5CDD505-2E9C-101B-9397-08002B2CF9AE}" pid="13" name="Security marking">
    <vt:lpwstr/>
  </property>
</Properties>
</file>