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3.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4"/>
  </p:notesMasterIdLst>
  <p:sldIdLst>
    <p:sldId id="351" r:id="rId2"/>
    <p:sldId id="257" r:id="rId3"/>
    <p:sldId id="349" r:id="rId4"/>
    <p:sldId id="258" r:id="rId5"/>
    <p:sldId id="309" r:id="rId6"/>
    <p:sldId id="339" r:id="rId7"/>
    <p:sldId id="337" r:id="rId8"/>
    <p:sldId id="272" r:id="rId9"/>
    <p:sldId id="321" r:id="rId10"/>
    <p:sldId id="316" r:id="rId11"/>
    <p:sldId id="319" r:id="rId12"/>
    <p:sldId id="261" r:id="rId13"/>
    <p:sldId id="323" r:id="rId14"/>
    <p:sldId id="324" r:id="rId15"/>
    <p:sldId id="317" r:id="rId16"/>
    <p:sldId id="326" r:id="rId17"/>
    <p:sldId id="270" r:id="rId18"/>
    <p:sldId id="340" r:id="rId19"/>
    <p:sldId id="341" r:id="rId20"/>
    <p:sldId id="314" r:id="rId21"/>
    <p:sldId id="278" r:id="rId22"/>
    <p:sldId id="342" r:id="rId23"/>
    <p:sldId id="285" r:id="rId24"/>
    <p:sldId id="284" r:id="rId25"/>
    <p:sldId id="287" r:id="rId26"/>
    <p:sldId id="343" r:id="rId27"/>
    <p:sldId id="289" r:id="rId28"/>
    <p:sldId id="332" r:id="rId29"/>
    <p:sldId id="292" r:id="rId30"/>
    <p:sldId id="344" r:id="rId31"/>
    <p:sldId id="345" r:id="rId32"/>
    <p:sldId id="294" r:id="rId33"/>
    <p:sldId id="296" r:id="rId34"/>
    <p:sldId id="297" r:id="rId35"/>
    <p:sldId id="346" r:id="rId36"/>
    <p:sldId id="300" r:id="rId37"/>
    <p:sldId id="352" r:id="rId38"/>
    <p:sldId id="347" r:id="rId39"/>
    <p:sldId id="302" r:id="rId40"/>
    <p:sldId id="348" r:id="rId41"/>
    <p:sldId id="304" r:id="rId42"/>
    <p:sldId id="30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jergji Vurmo" initials="GV" lastIdx="11" clrIdx="6">
    <p:extLst>
      <p:ext uri="{19B8F6BF-5375-455C-9EA6-DF929625EA0E}">
        <p15:presenceInfo xmlns:p15="http://schemas.microsoft.com/office/powerpoint/2012/main" userId="Gjergji Vurmo" providerId="None"/>
      </p:ext>
    </p:extLst>
  </p:cmAuthor>
  <p:cmAuthor id="1" name="Vildan" initials="V" lastIdx="112" clrIdx="0">
    <p:extLst>
      <p:ext uri="{19B8F6BF-5375-455C-9EA6-DF929625EA0E}">
        <p15:presenceInfo xmlns:p15="http://schemas.microsoft.com/office/powerpoint/2012/main" userId="Vildan" providerId="None"/>
      </p:ext>
    </p:extLst>
  </p:cmAuthor>
  <p:cmAuthor id="2" name="Ana Kovacevic" initials="AK" lastIdx="61" clrIdx="1">
    <p:extLst>
      <p:ext uri="{19B8F6BF-5375-455C-9EA6-DF929625EA0E}">
        <p15:presenceInfo xmlns:p15="http://schemas.microsoft.com/office/powerpoint/2012/main" userId="Ana Kovacevic" providerId="None"/>
      </p:ext>
    </p:extLst>
  </p:cmAuthor>
  <p:cmAuthor id="3" name="David Dougherty" initials="DD" lastIdx="7" clrIdx="2">
    <p:extLst>
      <p:ext uri="{19B8F6BF-5375-455C-9EA6-DF929625EA0E}">
        <p15:presenceInfo xmlns:p15="http://schemas.microsoft.com/office/powerpoint/2012/main" userId="321f18c5469c26b1" providerId="Windows Live"/>
      </p:ext>
    </p:extLst>
  </p:cmAuthor>
  <p:cmAuthor id="4" name="Veronika Duci" initials="U" lastIdx="147" clrIdx="3">
    <p:extLst>
      <p:ext uri="{19B8F6BF-5375-455C-9EA6-DF929625EA0E}">
        <p15:presenceInfo xmlns:p15="http://schemas.microsoft.com/office/powerpoint/2012/main" userId="f660b78e9f5a0266" providerId="Windows Live"/>
      </p:ext>
    </p:extLst>
  </p:cmAuthor>
  <p:cmAuthor id="5" name="Leonie Vrugtman" initials="LV" lastIdx="25" clrIdx="4">
    <p:extLst>
      <p:ext uri="{19B8F6BF-5375-455C-9EA6-DF929625EA0E}">
        <p15:presenceInfo xmlns:p15="http://schemas.microsoft.com/office/powerpoint/2012/main" userId="Leonie Vrugtman" providerId="None"/>
      </p:ext>
    </p:extLst>
  </p:cmAuthor>
  <p:cmAuthor id="6" name="Rob Benjamin" initials="RB" lastIdx="87" clrIdx="5">
    <p:extLst>
      <p:ext uri="{19B8F6BF-5375-455C-9EA6-DF929625EA0E}">
        <p15:presenceInfo xmlns:p15="http://schemas.microsoft.com/office/powerpoint/2012/main" userId="Rob Benja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6F8B"/>
    <a:srgbClr val="2791A6"/>
    <a:srgbClr val="ED7D31"/>
    <a:srgbClr val="8C7774"/>
    <a:srgbClr val="CC0099"/>
    <a:srgbClr val="0B6B63"/>
    <a:srgbClr val="F2F2F2"/>
    <a:srgbClr val="03396A"/>
    <a:srgbClr val="ECF8F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2" autoAdjust="0"/>
    <p:restoredTop sz="90598" autoAdjust="0"/>
  </p:normalViewPr>
  <p:slideViewPr>
    <p:cSldViewPr snapToGrid="0">
      <p:cViewPr varScale="1">
        <p:scale>
          <a:sx n="104" d="100"/>
          <a:sy n="104" d="100"/>
        </p:scale>
        <p:origin x="828" y="108"/>
      </p:cViewPr>
      <p:guideLst/>
    </p:cSldViewPr>
  </p:slideViewPr>
  <p:outlineViewPr>
    <p:cViewPr>
      <p:scale>
        <a:sx n="33" d="100"/>
        <a:sy n="33" d="100"/>
      </p:scale>
      <p:origin x="0" y="-12208"/>
    </p:cViewPr>
  </p:outlineViewPr>
  <p:notesTextViewPr>
    <p:cViewPr>
      <p:scale>
        <a:sx n="75" d="100"/>
        <a:sy n="75" d="100"/>
      </p:scale>
      <p:origin x="0" y="0"/>
    </p:cViewPr>
  </p:notesTextViewPr>
  <p:notesViewPr>
    <p:cSldViewPr snapToGrid="0">
      <p:cViewPr varScale="1">
        <p:scale>
          <a:sx n="59" d="100"/>
          <a:sy n="59" d="100"/>
        </p:scale>
        <p:origin x="2528"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User\OneDrive\Desktop\Grafiket%20power%20point_perkthim_2_12.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xlsx"/></Relationships>
</file>

<file path=ppt/charts/_rels/chart24.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OneDrive\Desktop\Grafiket%20power%20point_perkthim_2_1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0" i="0" u="none" strike="noStrike" kern="1200" spc="0" baseline="0">
                <a:solidFill>
                  <a:schemeClr val="bg1"/>
                </a:solidFill>
                <a:latin typeface="+mn-lt"/>
                <a:ea typeface="+mn-ea"/>
                <a:cs typeface="+mn-cs"/>
              </a:defRPr>
            </a:pPr>
            <a:r>
              <a:rPr lang="sq-AL"/>
              <a:t>Në përgjithësi, sa mendoni se dini në lidhje me:</a:t>
            </a:r>
            <a:endParaRPr lang="en-US"/>
          </a:p>
          <a:p>
            <a:pPr algn="ctr" rtl="0">
              <a:defRPr/>
            </a:pPr>
            <a:r>
              <a:rPr lang="en-US"/>
              <a:t>Di shumë` dhe `di mjaftueshëm´</a:t>
            </a:r>
          </a:p>
        </c:rich>
      </c:tx>
      <c:layout/>
      <c:overlay val="0"/>
      <c:spPr>
        <a:noFill/>
        <a:ln>
          <a:noFill/>
        </a:ln>
        <a:effectLst/>
      </c:spPr>
      <c:txPr>
        <a:bodyPr rot="0" spcFirstLastPara="1" vertOverflow="ellipsis" vert="horz" wrap="square" anchor="ctr" anchorCtr="1"/>
        <a:lstStyle/>
        <a:p>
          <a:pPr algn="ctr" rtl="0">
            <a:defRPr sz="192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'slide 10, njohurite 16 20'!$C$2</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10, njohurite 16 20'!$B$3:$B$8</c:f>
              <c:strCache>
                <c:ptCount val="6"/>
                <c:pt idx="0">
                  <c:v>Politikën në Shqipëri</c:v>
                </c:pt>
                <c:pt idx="1">
                  <c:v>Qeverisjen vendore në Bashkinë/qytetin tuaj</c:v>
                </c:pt>
                <c:pt idx="2">
                  <c:v>Qeverinë</c:v>
                </c:pt>
                <c:pt idx="3">
                  <c:v>Parlamentin</c:v>
                </c:pt>
                <c:pt idx="4">
                  <c:v>Rolin e deputetëve</c:v>
                </c:pt>
                <c:pt idx="5">
                  <c:v>Rolin e Presidentit</c:v>
                </c:pt>
              </c:strCache>
            </c:strRef>
          </c:cat>
          <c:val>
            <c:numRef>
              <c:f>'slide 10, njohurite 16 20'!$C$3:$C$8</c:f>
              <c:numCache>
                <c:formatCode>0%</c:formatCode>
                <c:ptCount val="6"/>
                <c:pt idx="0">
                  <c:v>0.49770491803278682</c:v>
                </c:pt>
                <c:pt idx="1">
                  <c:v>0.5062295081967213</c:v>
                </c:pt>
                <c:pt idx="2">
                  <c:v>0.41103086014445167</c:v>
                </c:pt>
                <c:pt idx="3">
                  <c:v>0.37270341207349078</c:v>
                </c:pt>
                <c:pt idx="4">
                  <c:v>0.31603153745072277</c:v>
                </c:pt>
                <c:pt idx="5">
                  <c:v>0.28299409061063691</c:v>
                </c:pt>
              </c:numCache>
            </c:numRef>
          </c:val>
          <c:extLst>
            <c:ext xmlns:c16="http://schemas.microsoft.com/office/drawing/2014/chart" uri="{C3380CC4-5D6E-409C-BE32-E72D297353CC}">
              <c16:uniqueId val="{00000000-A144-4C2F-A43B-AF7E584E7C67}"/>
            </c:ext>
          </c:extLst>
        </c:ser>
        <c:ser>
          <c:idx val="1"/>
          <c:order val="1"/>
          <c:tx>
            <c:strRef>
              <c:f>'slide 10, njohurite 16 20'!$D$2</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10, njohurite 16 20'!$B$3:$B$8</c:f>
              <c:strCache>
                <c:ptCount val="6"/>
                <c:pt idx="0">
                  <c:v>Politikën në Shqipëri</c:v>
                </c:pt>
                <c:pt idx="1">
                  <c:v>Qeverisjen vendore në Bashkinë/qytetin tuaj</c:v>
                </c:pt>
                <c:pt idx="2">
                  <c:v>Qeverinë</c:v>
                </c:pt>
                <c:pt idx="3">
                  <c:v>Parlamentin</c:v>
                </c:pt>
                <c:pt idx="4">
                  <c:v>Rolin e deputetëve</c:v>
                </c:pt>
                <c:pt idx="5">
                  <c:v>Rolin e Presidentit</c:v>
                </c:pt>
              </c:strCache>
            </c:strRef>
          </c:cat>
          <c:val>
            <c:numRef>
              <c:f>'slide 10, njohurite 16 20'!$D$3:$D$8</c:f>
              <c:numCache>
                <c:formatCode>0%</c:formatCode>
                <c:ptCount val="6"/>
                <c:pt idx="0">
                  <c:v>0.42399999999999999</c:v>
                </c:pt>
                <c:pt idx="1">
                  <c:v>0.45500000000000002</c:v>
                </c:pt>
                <c:pt idx="2">
                  <c:v>0.39</c:v>
                </c:pt>
                <c:pt idx="3">
                  <c:v>0.35199999999999998</c:v>
                </c:pt>
                <c:pt idx="4">
                  <c:v>0.33999999999999997</c:v>
                </c:pt>
                <c:pt idx="5">
                  <c:v>0.33699999999999997</c:v>
                </c:pt>
              </c:numCache>
            </c:numRef>
          </c:val>
          <c:extLst>
            <c:ext xmlns:c16="http://schemas.microsoft.com/office/drawing/2014/chart" uri="{C3380CC4-5D6E-409C-BE32-E72D297353CC}">
              <c16:uniqueId val="{00000001-A144-4C2F-A43B-AF7E584E7C67}"/>
            </c:ext>
          </c:extLst>
        </c:ser>
        <c:dLbls>
          <c:showLegendKey val="0"/>
          <c:showVal val="0"/>
          <c:showCatName val="0"/>
          <c:showSerName val="0"/>
          <c:showPercent val="0"/>
          <c:showBubbleSize val="0"/>
        </c:dLbls>
        <c:gapWidth val="182"/>
        <c:axId val="-29085920"/>
        <c:axId val="-29082112"/>
      </c:barChart>
      <c:catAx>
        <c:axId val="-29085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9082112"/>
        <c:crosses val="autoZero"/>
        <c:auto val="1"/>
        <c:lblAlgn val="ctr"/>
        <c:lblOffset val="100"/>
        <c:noMultiLvlLbl val="0"/>
      </c:catAx>
      <c:valAx>
        <c:axId val="-29082112"/>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085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'slide 21, votimi sipas punesimi'!$N$4</c:f>
              <c:strCache>
                <c:ptCount val="1"/>
                <c:pt idx="0">
                  <c:v>Do të votoja</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'slide 21, votimi sipas punesimi'!$M$5:$M$10</c:f>
              <c:strCache>
                <c:ptCount val="6"/>
                <c:pt idx="0">
                  <c:v>I/e punësuar në sektorin publik</c:v>
                </c:pt>
                <c:pt idx="1">
                  <c:v>Pensionist/e</c:v>
                </c:pt>
                <c:pt idx="2">
                  <c:v>Student/e</c:v>
                </c:pt>
                <c:pt idx="3">
                  <c:v>I/e vetëpunësuar</c:v>
                </c:pt>
                <c:pt idx="4">
                  <c:v>I/e punësuar në sektorin privat</c:v>
                </c:pt>
                <c:pt idx="5">
                  <c:v>I/e papunë</c:v>
                </c:pt>
              </c:strCache>
            </c:strRef>
          </c:cat>
          <c:val>
            <c:numRef>
              <c:f>'slide 21, votimi sipas punesimi'!$N$5:$N$10</c:f>
              <c:numCache>
                <c:formatCode>0%</c:formatCode>
                <c:ptCount val="6"/>
                <c:pt idx="0">
                  <c:v>0.78074866310160418</c:v>
                </c:pt>
                <c:pt idx="1">
                  <c:v>0.52597402597402598</c:v>
                </c:pt>
                <c:pt idx="2">
                  <c:v>0.46590909090909094</c:v>
                </c:pt>
                <c:pt idx="3">
                  <c:v>0.44927536231884063</c:v>
                </c:pt>
                <c:pt idx="4">
                  <c:v>0.33333333333333331</c:v>
                </c:pt>
                <c:pt idx="5">
                  <c:v>0.43133462282398455</c:v>
                </c:pt>
              </c:numCache>
            </c:numRef>
          </c:val>
          <c:extLst>
            <c:ext xmlns:c16="http://schemas.microsoft.com/office/drawing/2014/chart" uri="{C3380CC4-5D6E-409C-BE32-E72D297353CC}">
              <c16:uniqueId val="{00000000-EC8D-4C81-90FF-640E4D050656}"/>
            </c:ext>
          </c:extLst>
        </c:ser>
        <c:ser>
          <c:idx val="1"/>
          <c:order val="1"/>
          <c:tx>
            <c:strRef>
              <c:f>'slide 21, votimi sipas punesimi'!$O$4</c:f>
              <c:strCache>
                <c:ptCount val="1"/>
                <c:pt idx="0">
                  <c:v>Nuk do të votoja</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'slide 21, votimi sipas punesimi'!$M$5:$M$10</c:f>
              <c:strCache>
                <c:ptCount val="6"/>
                <c:pt idx="0">
                  <c:v>I/e punësuar në sektorin publik</c:v>
                </c:pt>
                <c:pt idx="1">
                  <c:v>Pensionist/e</c:v>
                </c:pt>
                <c:pt idx="2">
                  <c:v>Student/e</c:v>
                </c:pt>
                <c:pt idx="3">
                  <c:v>I/e vetëpunësuar</c:v>
                </c:pt>
                <c:pt idx="4">
                  <c:v>I/e punësuar në sektorin privat</c:v>
                </c:pt>
                <c:pt idx="5">
                  <c:v>I/e papunë</c:v>
                </c:pt>
              </c:strCache>
            </c:strRef>
          </c:cat>
          <c:val>
            <c:numRef>
              <c:f>'slide 21, votimi sipas punesimi'!$O$5:$O$10</c:f>
              <c:numCache>
                <c:formatCode>0%</c:formatCode>
                <c:ptCount val="6"/>
                <c:pt idx="0">
                  <c:v>8.5561497326203204E-2</c:v>
                </c:pt>
                <c:pt idx="1">
                  <c:v>0.3571428571428571</c:v>
                </c:pt>
                <c:pt idx="2">
                  <c:v>0.36363636363636365</c:v>
                </c:pt>
                <c:pt idx="3">
                  <c:v>0.30917874396135264</c:v>
                </c:pt>
                <c:pt idx="4">
                  <c:v>0.44999999999999996</c:v>
                </c:pt>
                <c:pt idx="5">
                  <c:v>0.3114119922630561</c:v>
                </c:pt>
              </c:numCache>
            </c:numRef>
          </c:val>
          <c:extLst>
            <c:ext xmlns:c16="http://schemas.microsoft.com/office/drawing/2014/chart" uri="{C3380CC4-5D6E-409C-BE32-E72D297353CC}">
              <c16:uniqueId val="{00000001-EC8D-4C81-90FF-640E4D050656}"/>
            </c:ext>
          </c:extLst>
        </c:ser>
        <c:ser>
          <c:idx val="2"/>
          <c:order val="2"/>
          <c:tx>
            <c:strRef>
              <c:f>'slide 21, votimi sipas punesimi'!$P$4</c:f>
              <c:strCache>
                <c:ptCount val="1"/>
                <c:pt idx="0">
                  <c:v>I/e pavendosur</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'slide 21, votimi sipas punesimi'!$M$5:$M$10</c:f>
              <c:strCache>
                <c:ptCount val="6"/>
                <c:pt idx="0">
                  <c:v>I/e punësuar në sektorin publik</c:v>
                </c:pt>
                <c:pt idx="1">
                  <c:v>Pensionist/e</c:v>
                </c:pt>
                <c:pt idx="2">
                  <c:v>Student/e</c:v>
                </c:pt>
                <c:pt idx="3">
                  <c:v>I/e vetëpunësuar</c:v>
                </c:pt>
                <c:pt idx="4">
                  <c:v>I/e punësuar në sektorin privat</c:v>
                </c:pt>
                <c:pt idx="5">
                  <c:v>I/e papunë</c:v>
                </c:pt>
              </c:strCache>
            </c:strRef>
          </c:cat>
          <c:val>
            <c:numRef>
              <c:f>'slide 21, votimi sipas punesimi'!$P$5:$P$10</c:f>
              <c:numCache>
                <c:formatCode>0%</c:formatCode>
                <c:ptCount val="6"/>
                <c:pt idx="0">
                  <c:v>0.12299465240641712</c:v>
                </c:pt>
                <c:pt idx="1">
                  <c:v>0.11688311688311687</c:v>
                </c:pt>
                <c:pt idx="2">
                  <c:v>0.17045454545454544</c:v>
                </c:pt>
                <c:pt idx="3">
                  <c:v>0.21256038647342992</c:v>
                </c:pt>
                <c:pt idx="4">
                  <c:v>0.2</c:v>
                </c:pt>
                <c:pt idx="5">
                  <c:v>0.24177949709864607</c:v>
                </c:pt>
              </c:numCache>
            </c:numRef>
          </c:val>
          <c:extLst>
            <c:ext xmlns:c16="http://schemas.microsoft.com/office/drawing/2014/chart" uri="{C3380CC4-5D6E-409C-BE32-E72D297353CC}">
              <c16:uniqueId val="{00000002-EC8D-4C81-90FF-640E4D050656}"/>
            </c:ext>
          </c:extLst>
        </c:ser>
        <c:dLbls>
          <c:showLegendKey val="0"/>
          <c:showVal val="0"/>
          <c:showCatName val="0"/>
          <c:showSerName val="0"/>
          <c:showPercent val="0"/>
          <c:showBubbleSize val="0"/>
        </c:dLbls>
        <c:gapWidth val="100"/>
        <c:axId val="-2073310624"/>
        <c:axId val="-2073308992"/>
      </c:barChart>
      <c:catAx>
        <c:axId val="-2073310624"/>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73308992"/>
        <c:crosses val="autoZero"/>
        <c:auto val="1"/>
        <c:lblAlgn val="ctr"/>
        <c:lblOffset val="100"/>
        <c:noMultiLvlLbl val="0"/>
      </c:catAx>
      <c:valAx>
        <c:axId val="-2073308992"/>
        <c:scaling>
          <c:orientation val="minMax"/>
        </c:scaling>
        <c:delete val="1"/>
        <c:axPos val="t"/>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207331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bg1"/>
                </a:solidFill>
                <a:latin typeface="+mn-lt"/>
                <a:ea typeface="+mn-ea"/>
                <a:cs typeface="+mn-cs"/>
              </a:defRPr>
            </a:pPr>
            <a:r>
              <a:rPr lang="sq-AL"/>
              <a:t>Në rast se do të votonit, cila është arsyeja kryesore? </a:t>
            </a:r>
            <a:endParaRPr lang="en-US"/>
          </a:p>
          <a:p>
            <a:pPr>
              <a:defRPr/>
            </a:pPr>
            <a:r>
              <a:rPr lang="en-US"/>
              <a:t>(892 pjesëmarrës nga  1536)</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A311-49AA-A2D7-9C044B8D05A7}"/>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A311-49AA-A2D7-9C044B8D05A7}"/>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A311-49AA-A2D7-9C044B8D05A7}"/>
              </c:ext>
            </c:extLst>
          </c:dPt>
          <c:dPt>
            <c:idx val="3"/>
            <c:invertIfNegative val="0"/>
            <c:bubble3D val="0"/>
            <c:spPr>
              <a:solidFill>
                <a:schemeClr val="accent6">
                  <a:lumMod val="60000"/>
                </a:schemeClr>
              </a:solidFill>
              <a:ln>
                <a:noFill/>
              </a:ln>
              <a:effectLst/>
            </c:spPr>
            <c:extLst>
              <c:ext xmlns:c16="http://schemas.microsoft.com/office/drawing/2014/chart" uri="{C3380CC4-5D6E-409C-BE32-E72D297353CC}">
                <c16:uniqueId val="{00000007-A311-49AA-A2D7-9C044B8D05A7}"/>
              </c:ext>
            </c:extLst>
          </c:dPt>
          <c:dPt>
            <c:idx val="4"/>
            <c:invertIfNegative val="0"/>
            <c:bubble3D val="0"/>
            <c:spPr>
              <a:solidFill>
                <a:schemeClr val="accent5">
                  <a:lumMod val="60000"/>
                </a:schemeClr>
              </a:solidFill>
              <a:ln>
                <a:noFill/>
              </a:ln>
              <a:effectLst/>
            </c:spPr>
            <c:extLst>
              <c:ext xmlns:c16="http://schemas.microsoft.com/office/drawing/2014/chart" uri="{C3380CC4-5D6E-409C-BE32-E72D297353CC}">
                <c16:uniqueId val="{00000009-A311-49AA-A2D7-9C044B8D05A7}"/>
              </c:ext>
            </c:extLst>
          </c:dPt>
          <c:dPt>
            <c:idx val="5"/>
            <c:invertIfNegative val="0"/>
            <c:bubble3D val="0"/>
            <c:spPr>
              <a:solidFill>
                <a:schemeClr val="accent4">
                  <a:lumMod val="60000"/>
                </a:schemeClr>
              </a:solidFill>
              <a:ln>
                <a:noFill/>
              </a:ln>
              <a:effectLst/>
            </c:spPr>
            <c:extLst>
              <c:ext xmlns:c16="http://schemas.microsoft.com/office/drawing/2014/chart" uri="{C3380CC4-5D6E-409C-BE32-E72D297353CC}">
                <c16:uniqueId val="{0000000B-A311-49AA-A2D7-9C044B8D05A7}"/>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22, arsye (mos)votimi'!$A$19:$A$23</c:f>
              <c:strCache>
                <c:ptCount val="5"/>
                <c:pt idx="0">
                  <c:v>Është detyrimi im qytetar të ngre zërin tim duke votuar në zgjedhje </c:v>
                </c:pt>
                <c:pt idx="1">
                  <c:v>Kam besim se zgjedhjet sjellin ndryshim </c:v>
                </c:pt>
                <c:pt idx="2">
                  <c:v>Si anëtar/vullnetar i një partie politike, unë duhet të votoj </c:v>
                </c:pt>
                <c:pt idx="3">
                  <c:v>Është një mundësi për të përfituar të mira materiale/punësim të mundshëm</c:v>
                </c:pt>
                <c:pt idx="4">
                  <c:v>Ka shumë të ngjarë që punëdhënësi im do më bëjë presion që të votoj</c:v>
                </c:pt>
              </c:strCache>
            </c:strRef>
          </c:cat>
          <c:val>
            <c:numRef>
              <c:f>'slide 22, arsye (mos)votimi'!$B$19:$B$23</c:f>
              <c:numCache>
                <c:formatCode>0%</c:formatCode>
                <c:ptCount val="5"/>
                <c:pt idx="0">
                  <c:v>0.49</c:v>
                </c:pt>
                <c:pt idx="1">
                  <c:v>0.24</c:v>
                </c:pt>
                <c:pt idx="2">
                  <c:v>0.11</c:v>
                </c:pt>
                <c:pt idx="3">
                  <c:v>0.06</c:v>
                </c:pt>
                <c:pt idx="4">
                  <c:v>0.03</c:v>
                </c:pt>
              </c:numCache>
            </c:numRef>
          </c:val>
          <c:extLst>
            <c:ext xmlns:c16="http://schemas.microsoft.com/office/drawing/2014/chart" uri="{C3380CC4-5D6E-409C-BE32-E72D297353CC}">
              <c16:uniqueId val="{0000000C-A311-49AA-A2D7-9C044B8D05A7}"/>
            </c:ext>
          </c:extLst>
        </c:ser>
        <c:dLbls>
          <c:showLegendKey val="0"/>
          <c:showVal val="0"/>
          <c:showCatName val="0"/>
          <c:showSerName val="0"/>
          <c:showPercent val="0"/>
          <c:showBubbleSize val="0"/>
        </c:dLbls>
        <c:gapWidth val="219"/>
        <c:overlap val="-27"/>
        <c:axId val="-2073310080"/>
        <c:axId val="-2073308448"/>
      </c:barChart>
      <c:catAx>
        <c:axId val="-207331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073308448"/>
        <c:crosses val="autoZero"/>
        <c:auto val="1"/>
        <c:lblAlgn val="ctr"/>
        <c:lblOffset val="100"/>
        <c:noMultiLvlLbl val="0"/>
      </c:catAx>
      <c:valAx>
        <c:axId val="-2073308448"/>
        <c:scaling>
          <c:orientation val="minMax"/>
        </c:scaling>
        <c:delete val="1"/>
        <c:axPos val="l"/>
        <c:numFmt formatCode="0%" sourceLinked="1"/>
        <c:majorTickMark val="none"/>
        <c:minorTickMark val="none"/>
        <c:tickLblPos val="nextTo"/>
        <c:crossAx val="-2073310080"/>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baseline="0">
                <a:solidFill>
                  <a:schemeClr val="dk1">
                    <a:lumMod val="65000"/>
                    <a:lumOff val="35000"/>
                  </a:schemeClr>
                </a:solidFill>
                <a:effectLst/>
                <a:latin typeface="+mn-lt"/>
                <a:ea typeface="+mn-ea"/>
                <a:cs typeface="+mn-cs"/>
              </a:defRPr>
            </a:pPr>
            <a:r>
              <a:rPr lang="en-US"/>
              <a:t>Në rast se nuk do të votonit ose jeni i/e pavendosur, cila është arsyeja kryesore?</a:t>
            </a:r>
          </a:p>
          <a:p>
            <a:pPr>
              <a:defRPr/>
            </a:pPr>
            <a:r>
              <a:rPr lang="en-US"/>
              <a:t>(856 pjesëmarrës nga  1536)</a:t>
            </a:r>
          </a:p>
        </c:rich>
      </c:tx>
      <c:overlay val="0"/>
      <c:spPr>
        <a:noFill/>
        <a:ln>
          <a:noFill/>
        </a:ln>
        <a:effectLst/>
      </c:spPr>
      <c:txPr>
        <a:bodyPr rot="0" spcFirstLastPara="1" vertOverflow="ellipsis" vert="horz" wrap="square" anchor="ctr" anchorCtr="1"/>
        <a:lstStyle/>
        <a:p>
          <a:pPr>
            <a:defRPr sz="144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gradFill>
                <a:gsLst>
                  <a:gs pos="0">
                    <a:schemeClr val="accent6"/>
                  </a:gs>
                  <a:gs pos="100000">
                    <a:schemeClr val="accent6">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A98-49F8-89E8-43FED323D6EF}"/>
              </c:ext>
            </c:extLst>
          </c:dPt>
          <c:dPt>
            <c:idx val="1"/>
            <c:invertIfNegative val="0"/>
            <c:bubble3D val="0"/>
            <c:spPr>
              <a:gradFill>
                <a:gsLst>
                  <a:gs pos="0">
                    <a:schemeClr val="accent5"/>
                  </a:gs>
                  <a:gs pos="100000">
                    <a:schemeClr val="accent5">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A98-49F8-89E8-43FED323D6EF}"/>
              </c:ext>
            </c:extLst>
          </c:dPt>
          <c:dPt>
            <c:idx val="2"/>
            <c:invertIfNegative val="0"/>
            <c:bubble3D val="0"/>
            <c:spPr>
              <a:gradFill>
                <a:gsLst>
                  <a:gs pos="0">
                    <a:schemeClr val="accent4"/>
                  </a:gs>
                  <a:gs pos="100000">
                    <a:schemeClr val="accent4">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1A98-49F8-89E8-43FED323D6EF}"/>
              </c:ext>
            </c:extLst>
          </c:dPt>
          <c:dPt>
            <c:idx val="3"/>
            <c:invertIfNegative val="0"/>
            <c:bubble3D val="0"/>
            <c:spPr>
              <a:gradFill>
                <a:gsLst>
                  <a:gs pos="0">
                    <a:schemeClr val="accent6">
                      <a:lumMod val="60000"/>
                    </a:schemeClr>
                  </a:gs>
                  <a:gs pos="100000">
                    <a:schemeClr val="accent6">
                      <a:lumMod val="60000"/>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1A98-49F8-89E8-43FED323D6EF}"/>
              </c:ext>
            </c:extLst>
          </c:dPt>
          <c:dPt>
            <c:idx val="4"/>
            <c:invertIfNegative val="0"/>
            <c:bubble3D val="0"/>
            <c:spPr>
              <a:gradFill>
                <a:gsLst>
                  <a:gs pos="0">
                    <a:schemeClr val="accent5">
                      <a:lumMod val="60000"/>
                    </a:schemeClr>
                  </a:gs>
                  <a:gs pos="100000">
                    <a:schemeClr val="accent5">
                      <a:lumMod val="60000"/>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9-1A98-49F8-89E8-43FED323D6EF}"/>
              </c:ext>
            </c:extLst>
          </c:dPt>
          <c:dLbls>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'slide 22, arsye (mos)votimi'!$B$6:$B$10</c:f>
              <c:strCache>
                <c:ptCount val="5"/>
                <c:pt idx="0">
                  <c:v>Ndihem sikur nuk përfaqësohem nga asnjë nga partitë ekzistuese</c:v>
                </c:pt>
                <c:pt idx="1">
                  <c:v>Nuk kam besim se ndonjë parti do të përmbushë premtimet e veta </c:v>
                </c:pt>
                <c:pt idx="2">
                  <c:v>Vota ime nuk do të sjellë asnjë ndryshim </c:v>
                </c:pt>
                <c:pt idx="3">
                  <c:v>Partitë politikë nuk ofrojnë programe dhe alternativa politike të zbatueshme </c:v>
                </c:pt>
                <c:pt idx="4">
                  <c:v>Tjetër</c:v>
                </c:pt>
              </c:strCache>
            </c:strRef>
          </c:cat>
          <c:val>
            <c:numRef>
              <c:f>'slide 22, arsye (mos)votimi'!$C$6:$C$10</c:f>
              <c:numCache>
                <c:formatCode>0%</c:formatCode>
                <c:ptCount val="5"/>
                <c:pt idx="0">
                  <c:v>0.44</c:v>
                </c:pt>
                <c:pt idx="1">
                  <c:v>0.27</c:v>
                </c:pt>
                <c:pt idx="2">
                  <c:v>0.14000000000000001</c:v>
                </c:pt>
                <c:pt idx="3">
                  <c:v>0.08</c:v>
                </c:pt>
                <c:pt idx="4">
                  <c:v>0.05</c:v>
                </c:pt>
              </c:numCache>
            </c:numRef>
          </c:val>
          <c:extLst>
            <c:ext xmlns:c16="http://schemas.microsoft.com/office/drawing/2014/chart" uri="{C3380CC4-5D6E-409C-BE32-E72D297353CC}">
              <c16:uniqueId val="{0000000A-1A98-49F8-89E8-43FED323D6EF}"/>
            </c:ext>
          </c:extLst>
        </c:ser>
        <c:dLbls>
          <c:dLblPos val="inEnd"/>
          <c:showLegendKey val="0"/>
          <c:showVal val="1"/>
          <c:showCatName val="0"/>
          <c:showSerName val="0"/>
          <c:showPercent val="0"/>
          <c:showBubbleSize val="0"/>
        </c:dLbls>
        <c:gapWidth val="41"/>
        <c:axId val="-2073321504"/>
        <c:axId val="-2073320416"/>
      </c:barChart>
      <c:catAx>
        <c:axId val="-2073321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mn-lt"/>
                <a:ea typeface="+mn-ea"/>
                <a:cs typeface="+mn-cs"/>
              </a:defRPr>
            </a:pPr>
            <a:endParaRPr lang="en-US"/>
          </a:p>
        </c:txPr>
        <c:crossAx val="-2073320416"/>
        <c:crosses val="autoZero"/>
        <c:auto val="1"/>
        <c:lblAlgn val="ctr"/>
        <c:lblOffset val="100"/>
        <c:noMultiLvlLbl val="0"/>
      </c:catAx>
      <c:valAx>
        <c:axId val="-2073320416"/>
        <c:scaling>
          <c:orientation val="minMax"/>
        </c:scaling>
        <c:delete val="1"/>
        <c:axPos val="l"/>
        <c:numFmt formatCode="0%" sourceLinked="1"/>
        <c:majorTickMark val="none"/>
        <c:minorTickMark val="none"/>
        <c:tickLblPos val="nextTo"/>
        <c:crossAx val="-207332150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2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bg1"/>
                </a:solidFill>
                <a:latin typeface="+mn-lt"/>
                <a:ea typeface="+mn-ea"/>
                <a:cs typeface="+mn-cs"/>
              </a:defRPr>
            </a:pPr>
            <a:r>
              <a:rPr lang="en-US"/>
              <a:t>A keni kryer ndonjë prej aktiviteteve të mëposhtme gjatë 12 muajve të fundit? </a:t>
            </a:r>
          </a:p>
          <a:p>
            <a:pPr>
              <a:defRPr/>
            </a:pPr>
            <a:r>
              <a:rPr lang="en-US"/>
              <a:t>Krahasim 2016 vs. 2020 </a:t>
            </a:r>
          </a:p>
          <a:p>
            <a:pPr>
              <a:defRPr/>
            </a:pPr>
            <a:endParaRPr lang="en-US"/>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'slide 23, aktivitetet 16 20'!$C$2</c:f>
              <c:strCache>
                <c:ptCount val="1"/>
                <c:pt idx="0">
                  <c:v>2016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23, aktivitetet 16 20'!$B$3:$B$13</c:f>
              <c:strCache>
                <c:ptCount val="11"/>
                <c:pt idx="0">
                  <c:v>Kontaktuar një anëtar të Këshillit Bashkiak ose zyrtar/punonjës të bashkisë apo kryetarin e Bashkisë</c:v>
                </c:pt>
                <c:pt idx="1">
                  <c:v>Marrë pjesë si vullnetar në një aktivitet në komunitetin tuaj lokal</c:v>
                </c:pt>
                <c:pt idx="2">
                  <c:v>Kontaktuar një deputet, një ministër apo një zyrtar tjetër të lartë publik, ose një anëtar të nivelit të lartë të një partie politike.</c:v>
                </c:pt>
                <c:pt idx="3">
                  <c:v>Marrë pjesë aktive në një fushatë, demonstratë ose marshim të partive politike</c:v>
                </c:pt>
                <c:pt idx="4">
                  <c:v>Marrë pjesë në një takim të Këshillit Bashkiak apo në një konsultim publik</c:v>
                </c:pt>
                <c:pt idx="5">
                  <c:v>Shprehur opinionin ose diskutuar mbi politikën në Internet dhe/ose rrjete sociale</c:v>
                </c:pt>
                <c:pt idx="6">
                  <c:v>Kërkuar informacione nga organet shtetërore bazuar në Ligjin për të Drejtën e Informimit</c:v>
                </c:pt>
                <c:pt idx="7">
                  <c:v>Marrë pjesë në një fushatë, demonstratë ose marshim qytetar (jo të organizuar nga partitë politike)</c:v>
                </c:pt>
                <c:pt idx="8">
                  <c:v>Ndërmarrë nismë ose nënshkruar një peticion në letër ose përmes internetit</c:v>
                </c:pt>
                <c:pt idx="9">
                  <c:v>Njoftuar median (gazetë, radio ose televizion) lidhur me ekzistencën e një problemi</c:v>
                </c:pt>
                <c:pt idx="10">
                  <c:v>Asnjë nga sa më sipër </c:v>
                </c:pt>
              </c:strCache>
            </c:strRef>
          </c:cat>
          <c:val>
            <c:numRef>
              <c:f>'slide 23, aktivitetet 16 20'!$C$3:$C$13</c:f>
              <c:numCache>
                <c:formatCode>###0%</c:formatCode>
                <c:ptCount val="11"/>
                <c:pt idx="0">
                  <c:v>0.35724331926863573</c:v>
                </c:pt>
                <c:pt idx="1">
                  <c:v>0.31997187060478199</c:v>
                </c:pt>
                <c:pt idx="2">
                  <c:v>0.26441631504922641</c:v>
                </c:pt>
                <c:pt idx="3">
                  <c:v>0.25386779184247538</c:v>
                </c:pt>
                <c:pt idx="4">
                  <c:v>0.22925457102672295</c:v>
                </c:pt>
                <c:pt idx="5">
                  <c:v>0.22784810126582278</c:v>
                </c:pt>
                <c:pt idx="6">
                  <c:v>0.17721518987341769</c:v>
                </c:pt>
                <c:pt idx="7">
                  <c:v>0.16666666666666669</c:v>
                </c:pt>
                <c:pt idx="8">
                  <c:v>0.12306610407876231</c:v>
                </c:pt>
                <c:pt idx="9">
                  <c:v>0.11744022503516174</c:v>
                </c:pt>
                <c:pt idx="10">
                  <c:v>0.10900140646976091</c:v>
                </c:pt>
              </c:numCache>
            </c:numRef>
          </c:val>
          <c:extLst>
            <c:ext xmlns:c16="http://schemas.microsoft.com/office/drawing/2014/chart" uri="{C3380CC4-5D6E-409C-BE32-E72D297353CC}">
              <c16:uniqueId val="{00000000-3A37-4C5D-86F0-5D91CF89D686}"/>
            </c:ext>
          </c:extLst>
        </c:ser>
        <c:ser>
          <c:idx val="1"/>
          <c:order val="1"/>
          <c:tx>
            <c:strRef>
              <c:f>'slide 23, aktivitetet 16 20'!$D$2</c:f>
              <c:strCache>
                <c:ptCount val="1"/>
                <c:pt idx="0">
                  <c:v>2020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23, aktivitetet 16 20'!$B$3:$B$13</c:f>
              <c:strCache>
                <c:ptCount val="11"/>
                <c:pt idx="0">
                  <c:v>Kontaktuar një anëtar të Këshillit Bashkiak ose zyrtar/punonjës të bashkisë apo kryetarin e Bashkisë</c:v>
                </c:pt>
                <c:pt idx="1">
                  <c:v>Marrë pjesë si vullnetar në një aktivitet në komunitetin tuaj lokal</c:v>
                </c:pt>
                <c:pt idx="2">
                  <c:v>Kontaktuar një deputet, një ministër apo një zyrtar tjetër të lartë publik, ose një anëtar të nivelit të lartë të një partie politike.</c:v>
                </c:pt>
                <c:pt idx="3">
                  <c:v>Marrë pjesë aktive në një fushatë, demonstratë ose marshim të partive politike</c:v>
                </c:pt>
                <c:pt idx="4">
                  <c:v>Marrë pjesë në një takim të Këshillit Bashkiak apo në një konsultim publik</c:v>
                </c:pt>
                <c:pt idx="5">
                  <c:v>Shprehur opinionin ose diskutuar mbi politikën në Internet dhe/ose rrjete sociale</c:v>
                </c:pt>
                <c:pt idx="6">
                  <c:v>Kërkuar informacione nga organet shtetërore bazuar në Ligjin për të Drejtën e Informimit</c:v>
                </c:pt>
                <c:pt idx="7">
                  <c:v>Marrë pjesë në një fushatë, demonstratë ose marshim qytetar (jo të organizuar nga partitë politike)</c:v>
                </c:pt>
                <c:pt idx="8">
                  <c:v>Ndërmarrë nismë ose nënshkruar një peticion në letër ose përmes internetit</c:v>
                </c:pt>
                <c:pt idx="9">
                  <c:v>Njoftuar median (gazetë, radio ose televizion) lidhur me ekzistencën e një problemi</c:v>
                </c:pt>
                <c:pt idx="10">
                  <c:v>Asnjë nga sa më sipër </c:v>
                </c:pt>
              </c:strCache>
            </c:strRef>
          </c:cat>
          <c:val>
            <c:numRef>
              <c:f>'slide 23, aktivitetet 16 20'!$D$3:$D$13</c:f>
              <c:numCache>
                <c:formatCode>0%</c:formatCode>
                <c:ptCount val="11"/>
                <c:pt idx="0">
                  <c:v>0.248</c:v>
                </c:pt>
                <c:pt idx="1">
                  <c:v>0.17100000000000001</c:v>
                </c:pt>
                <c:pt idx="2">
                  <c:v>0.125</c:v>
                </c:pt>
                <c:pt idx="3">
                  <c:v>8.4000000000000005E-2</c:v>
                </c:pt>
                <c:pt idx="4">
                  <c:v>0.13100000000000001</c:v>
                </c:pt>
                <c:pt idx="5">
                  <c:v>0.214</c:v>
                </c:pt>
                <c:pt idx="6">
                  <c:v>9.5000000000000001E-2</c:v>
                </c:pt>
                <c:pt idx="7">
                  <c:v>0.155</c:v>
                </c:pt>
                <c:pt idx="8">
                  <c:v>0.155</c:v>
                </c:pt>
                <c:pt idx="9">
                  <c:v>4.7E-2</c:v>
                </c:pt>
                <c:pt idx="10">
                  <c:v>0.438</c:v>
                </c:pt>
              </c:numCache>
            </c:numRef>
          </c:val>
          <c:extLst>
            <c:ext xmlns:c16="http://schemas.microsoft.com/office/drawing/2014/chart" uri="{C3380CC4-5D6E-409C-BE32-E72D297353CC}">
              <c16:uniqueId val="{00000001-3A37-4C5D-86F0-5D91CF89D686}"/>
            </c:ext>
          </c:extLst>
        </c:ser>
        <c:dLbls>
          <c:showLegendKey val="0"/>
          <c:showVal val="0"/>
          <c:showCatName val="0"/>
          <c:showSerName val="0"/>
          <c:showPercent val="0"/>
          <c:showBubbleSize val="0"/>
        </c:dLbls>
        <c:gapWidth val="62"/>
        <c:overlap val="10"/>
        <c:axId val="-2073319328"/>
        <c:axId val="-2073315520"/>
      </c:barChart>
      <c:catAx>
        <c:axId val="-2073319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73315520"/>
        <c:crosses val="autoZero"/>
        <c:auto val="1"/>
        <c:lblAlgn val="ctr"/>
        <c:lblOffset val="100"/>
        <c:noMultiLvlLbl val="0"/>
      </c:catAx>
      <c:valAx>
        <c:axId val="-207331552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73319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bg1"/>
                </a:solidFill>
                <a:latin typeface="+mn-lt"/>
                <a:ea typeface="+mn-ea"/>
                <a:cs typeface="+mn-cs"/>
              </a:defRPr>
            </a:pPr>
            <a:r>
              <a:rPr lang="en-US"/>
              <a:t>Gjatë 12 muajve të fundit: </a:t>
            </a:r>
          </a:p>
          <a:p>
            <a:pPr>
              <a:defRPr/>
            </a:pPr>
            <a:r>
              <a:rPr lang="sq-AL"/>
              <a:t>A keni kryer ndonjë prej aktiviteteve të mëposhtme? </a:t>
            </a:r>
            <a:endParaRPr lang="en-US"/>
          </a:p>
          <a:p>
            <a:pPr>
              <a:defRPr/>
            </a:pPr>
            <a:r>
              <a:rPr lang="sq-AL"/>
              <a:t>Cilat janë 3 </a:t>
            </a:r>
            <a:r>
              <a:rPr lang="en-US"/>
              <a:t>nismat kryesore</a:t>
            </a:r>
            <a:r>
              <a:rPr lang="sq-AL"/>
              <a:t> që do ishit i/e gatshëm/me të realizonit nëse do ju interesonte/shqetësonte një çështje e caktuar?  </a:t>
            </a:r>
            <a:endParaRPr lang="en-US"/>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'slide 24, angazhim real potenci'!$B$8</c:f>
              <c:strCache>
                <c:ptCount val="1"/>
                <c:pt idx="0">
                  <c:v>Angazhimi real</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24, angazhim real potenci'!$A$9:$A$19</c:f>
              <c:strCache>
                <c:ptCount val="11"/>
                <c:pt idx="0">
                  <c:v>Kontaktuar një anëtar të Këshillit Bashkiak ose zyrtar/punonjës të bashkisë apo kryetarin e Bashkisë</c:v>
                </c:pt>
                <c:pt idx="1">
                  <c:v>Shprehur opinionin ose diskutuar mbi politikën në Internet dhe/ose rrjete sociale</c:v>
                </c:pt>
                <c:pt idx="2">
                  <c:v>Marrë pjesë si vullnetar në një aktivitet në komunitetin tuaj lokal</c:v>
                </c:pt>
                <c:pt idx="3">
                  <c:v>Marrë pjesë në një fushatë, demonstratë ose marshim qytetar (jo të organizuar nga partitë politike)</c:v>
                </c:pt>
                <c:pt idx="4">
                  <c:v>Ndërmarrë nismë ose nënshkruar një peticion në letër ose përmes internetit</c:v>
                </c:pt>
                <c:pt idx="5">
                  <c:v>Marrë pjesë në një takim të Këshillit Bashkiak apo në një konsultim publik</c:v>
                </c:pt>
                <c:pt idx="6">
                  <c:v>Kontaktuar një deputet, një ministër apo një zyrtar tjetër të lartë publik, ose një anëtar të nivelit të lartë të një partie politike.</c:v>
                </c:pt>
                <c:pt idx="7">
                  <c:v>Kërkuar informacione nga organet shtetërore bazuar në Ligjin për të Drejtën e Informimit</c:v>
                </c:pt>
                <c:pt idx="8">
                  <c:v>Marrë pjesë aktive në një fushatë, demonstratë ose marshim të partive politike</c:v>
                </c:pt>
                <c:pt idx="9">
                  <c:v>Njoftuar median (gazetë, radio ose televizion) lidhur me ekzistencën e një problemi</c:v>
                </c:pt>
                <c:pt idx="10">
                  <c:v>Asnjë nga sa më sipër</c:v>
                </c:pt>
              </c:strCache>
            </c:strRef>
          </c:cat>
          <c:val>
            <c:numRef>
              <c:f>'slide 24, angazhim real potenci'!$B$9:$B$19</c:f>
              <c:numCache>
                <c:formatCode>0%</c:formatCode>
                <c:ptCount val="11"/>
                <c:pt idx="0">
                  <c:v>0.248</c:v>
                </c:pt>
                <c:pt idx="1">
                  <c:v>0.214</c:v>
                </c:pt>
                <c:pt idx="2">
                  <c:v>0.17100000000000001</c:v>
                </c:pt>
                <c:pt idx="3">
                  <c:v>0.155</c:v>
                </c:pt>
                <c:pt idx="4">
                  <c:v>0.155</c:v>
                </c:pt>
                <c:pt idx="5">
                  <c:v>0.13100000000000001</c:v>
                </c:pt>
                <c:pt idx="6">
                  <c:v>0.125</c:v>
                </c:pt>
                <c:pt idx="7">
                  <c:v>9.5000000000000001E-2</c:v>
                </c:pt>
                <c:pt idx="8">
                  <c:v>8.4000000000000005E-2</c:v>
                </c:pt>
                <c:pt idx="9">
                  <c:v>4.7E-2</c:v>
                </c:pt>
                <c:pt idx="10">
                  <c:v>0.438</c:v>
                </c:pt>
              </c:numCache>
            </c:numRef>
          </c:val>
          <c:extLst>
            <c:ext xmlns:c16="http://schemas.microsoft.com/office/drawing/2014/chart" uri="{C3380CC4-5D6E-409C-BE32-E72D297353CC}">
              <c16:uniqueId val="{00000000-7781-46B3-AD7E-019CE0493B92}"/>
            </c:ext>
          </c:extLst>
        </c:ser>
        <c:ser>
          <c:idx val="1"/>
          <c:order val="1"/>
          <c:tx>
            <c:strRef>
              <c:f>'slide 24, angazhim real potenci'!$C$8</c:f>
              <c:strCache>
                <c:ptCount val="1"/>
                <c:pt idx="0">
                  <c:v>Angazhimi potencial</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24, angazhim real potenci'!$A$9:$A$19</c:f>
              <c:strCache>
                <c:ptCount val="11"/>
                <c:pt idx="0">
                  <c:v>Kontaktuar një anëtar të Këshillit Bashkiak ose zyrtar/punonjës të bashkisë apo kryetarin e Bashkisë</c:v>
                </c:pt>
                <c:pt idx="1">
                  <c:v>Shprehur opinionin ose diskutuar mbi politikën në Internet dhe/ose rrjete sociale</c:v>
                </c:pt>
                <c:pt idx="2">
                  <c:v>Marrë pjesë si vullnetar në një aktivitet në komunitetin tuaj lokal</c:v>
                </c:pt>
                <c:pt idx="3">
                  <c:v>Marrë pjesë në një fushatë, demonstratë ose marshim qytetar (jo të organizuar nga partitë politike)</c:v>
                </c:pt>
                <c:pt idx="4">
                  <c:v>Ndërmarrë nismë ose nënshkruar një peticion në letër ose përmes internetit</c:v>
                </c:pt>
                <c:pt idx="5">
                  <c:v>Marrë pjesë në një takim të Këshillit Bashkiak apo në një konsultim publik</c:v>
                </c:pt>
                <c:pt idx="6">
                  <c:v>Kontaktuar një deputet, një ministër apo një zyrtar tjetër të lartë publik, ose një anëtar të nivelit të lartë të një partie politike.</c:v>
                </c:pt>
                <c:pt idx="7">
                  <c:v>Kërkuar informacione nga organet shtetërore bazuar në Ligjin për të Drejtën e Informimit</c:v>
                </c:pt>
                <c:pt idx="8">
                  <c:v>Marrë pjesë aktive në një fushatë, demonstratë ose marshim të partive politike</c:v>
                </c:pt>
                <c:pt idx="9">
                  <c:v>Njoftuar median (gazetë, radio ose televizion) lidhur me ekzistencën e një problemi</c:v>
                </c:pt>
                <c:pt idx="10">
                  <c:v>Asnjë nga sa më sipër</c:v>
                </c:pt>
              </c:strCache>
            </c:strRef>
          </c:cat>
          <c:val>
            <c:numRef>
              <c:f>'slide 24, angazhim real potenci'!$C$9:$C$19</c:f>
              <c:numCache>
                <c:formatCode>0%</c:formatCode>
                <c:ptCount val="11"/>
                <c:pt idx="0">
                  <c:v>0.40100000000000002</c:v>
                </c:pt>
                <c:pt idx="1">
                  <c:v>0.14099999999999999</c:v>
                </c:pt>
                <c:pt idx="2">
                  <c:v>0.27600000000000002</c:v>
                </c:pt>
                <c:pt idx="3">
                  <c:v>0.29199999999999998</c:v>
                </c:pt>
                <c:pt idx="4">
                  <c:v>0.19900000000000001</c:v>
                </c:pt>
                <c:pt idx="5">
                  <c:v>0.26500000000000001</c:v>
                </c:pt>
                <c:pt idx="6">
                  <c:v>0.373</c:v>
                </c:pt>
                <c:pt idx="7">
                  <c:v>0.14799999999999999</c:v>
                </c:pt>
                <c:pt idx="8">
                  <c:v>0.10100000000000001</c:v>
                </c:pt>
                <c:pt idx="9">
                  <c:v>0.19800000000000001</c:v>
                </c:pt>
                <c:pt idx="10">
                  <c:v>0.16700000000000001</c:v>
                </c:pt>
              </c:numCache>
            </c:numRef>
          </c:val>
          <c:extLst>
            <c:ext xmlns:c16="http://schemas.microsoft.com/office/drawing/2014/chart" uri="{C3380CC4-5D6E-409C-BE32-E72D297353CC}">
              <c16:uniqueId val="{00000001-7781-46B3-AD7E-019CE0493B92}"/>
            </c:ext>
          </c:extLst>
        </c:ser>
        <c:dLbls>
          <c:showLegendKey val="0"/>
          <c:showVal val="0"/>
          <c:showCatName val="0"/>
          <c:showSerName val="0"/>
          <c:showPercent val="0"/>
          <c:showBubbleSize val="0"/>
        </c:dLbls>
        <c:gapWidth val="182"/>
        <c:axId val="-2072248752"/>
        <c:axId val="-2072250384"/>
      </c:barChart>
      <c:catAx>
        <c:axId val="-2072248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72250384"/>
        <c:crosses val="autoZero"/>
        <c:auto val="1"/>
        <c:lblAlgn val="ctr"/>
        <c:lblOffset val="100"/>
        <c:noMultiLvlLbl val="0"/>
      </c:catAx>
      <c:valAx>
        <c:axId val="-207225038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72248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2160" b="1" i="0" u="none" strike="noStrike" kern="1200" baseline="0">
                <a:solidFill>
                  <a:schemeClr val="bg1"/>
                </a:solidFill>
                <a:latin typeface="+mn-lt"/>
                <a:ea typeface="+mn-ea"/>
                <a:cs typeface="+mn-cs"/>
              </a:defRPr>
            </a:pPr>
            <a:r>
              <a:rPr lang="en-US"/>
              <a:t>Cila është arsyeja kryesore që ju nuk keni marrë pjesë ose nuk keni ndërmarrë ndonjë veprim?</a:t>
            </a:r>
          </a:p>
        </c:rich>
      </c:tx>
      <c:overlay val="0"/>
      <c:spPr>
        <a:noFill/>
        <a:ln>
          <a:noFill/>
        </a:ln>
        <a:effectLst/>
      </c:spPr>
      <c:txPr>
        <a:bodyPr rot="0" spcFirstLastPara="1" vertOverflow="ellipsis" vert="horz" wrap="square" anchor="ctr" anchorCtr="1"/>
        <a:lstStyle/>
        <a:p>
          <a:pPr algn="ctr" rtl="0">
            <a:defRPr sz="2160" b="1" i="0" u="none" strike="noStrike" kern="1200" baseline="0">
              <a:solidFill>
                <a:schemeClr val="bg1"/>
              </a:solidFill>
              <a:latin typeface="+mn-lt"/>
              <a:ea typeface="+mn-ea"/>
              <a:cs typeface="+mn-cs"/>
            </a:defRPr>
          </a:pPr>
          <a:endParaRPr lang="en-US"/>
        </a:p>
      </c:txPr>
    </c:title>
    <c:autoTitleDeleted val="0"/>
    <c:plotArea>
      <c:layout/>
      <c:barChart>
        <c:barDir val="bar"/>
        <c:grouping val="clustered"/>
        <c:varyColors val="1"/>
        <c:ser>
          <c:idx val="0"/>
          <c:order val="0"/>
          <c:invertIfNegative val="0"/>
          <c:dPt>
            <c:idx val="0"/>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8A9D-4210-9B97-FF91F1552A9D}"/>
              </c:ext>
            </c:extLst>
          </c:dPt>
          <c:dPt>
            <c:idx val="1"/>
            <c:invertIfNegative val="0"/>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8A9D-4210-9B97-FF91F1552A9D}"/>
              </c:ext>
            </c:extLst>
          </c:dPt>
          <c:dPt>
            <c:idx val="2"/>
            <c:invertIfNegative val="0"/>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8A9D-4210-9B97-FF91F1552A9D}"/>
              </c:ext>
            </c:extLst>
          </c:dPt>
          <c:dPt>
            <c:idx val="3"/>
            <c:invertIfNegative val="0"/>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8A9D-4210-9B97-FF91F1552A9D}"/>
              </c:ext>
            </c:extLst>
          </c:dPt>
          <c:dPt>
            <c:idx val="4"/>
            <c:invertIfNegative val="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8A9D-4210-9B97-FF91F1552A9D}"/>
              </c:ext>
            </c:extLst>
          </c:dPt>
          <c:dPt>
            <c:idx val="5"/>
            <c:invertIfNegative val="0"/>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8A9D-4210-9B97-FF91F1552A9D}"/>
              </c:ext>
            </c:extLst>
          </c:dPt>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'slide 25, arsye per mosveprim'!$A$7:$A$11</c:f>
              <c:strCache>
                <c:ptCount val="5"/>
                <c:pt idx="0">
                  <c:v>Politikanët mendojnë vetëm për veten e tyre</c:v>
                </c:pt>
                <c:pt idx="1">
                  <c:v>Nuk më është dhënë mundësia që të ndikoj</c:v>
                </c:pt>
                <c:pt idx="2">
                  <c:v>Askush nuk dëgjon se çfarë kam për të thënë</c:v>
                </c:pt>
                <c:pt idx="3">
                  <c:v>Nuk jam i/e interesuar të ndikoj në vendimmarrje</c:v>
                </c:pt>
                <c:pt idx="4">
                  <c:v>Nuk kam informacion të mjaftueshëm</c:v>
                </c:pt>
              </c:strCache>
            </c:strRef>
          </c:cat>
          <c:val>
            <c:numRef>
              <c:f>'slide 25, arsye per mosveprim'!$B$7:$B$11</c:f>
              <c:numCache>
                <c:formatCode>0%</c:formatCode>
                <c:ptCount val="5"/>
                <c:pt idx="0">
                  <c:v>0.4</c:v>
                </c:pt>
                <c:pt idx="1">
                  <c:v>0.22</c:v>
                </c:pt>
                <c:pt idx="2">
                  <c:v>0.21</c:v>
                </c:pt>
                <c:pt idx="3">
                  <c:v>0.09</c:v>
                </c:pt>
                <c:pt idx="4">
                  <c:v>7.0000000000000007E-2</c:v>
                </c:pt>
              </c:numCache>
            </c:numRef>
          </c:val>
          <c:extLst>
            <c:ext xmlns:c16="http://schemas.microsoft.com/office/drawing/2014/chart" uri="{C3380CC4-5D6E-409C-BE32-E72D297353CC}">
              <c16:uniqueId val="{0000000C-8A9D-4210-9B97-FF91F1552A9D}"/>
            </c:ext>
          </c:extLst>
        </c:ser>
        <c:dLbls>
          <c:showLegendKey val="0"/>
          <c:showVal val="0"/>
          <c:showCatName val="0"/>
          <c:showSerName val="0"/>
          <c:showPercent val="0"/>
          <c:showBubbleSize val="0"/>
        </c:dLbls>
        <c:gapWidth val="100"/>
        <c:axId val="-2072254192"/>
        <c:axId val="-2072260176"/>
      </c:barChart>
      <c:catAx>
        <c:axId val="-2072254192"/>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2072260176"/>
        <c:crosses val="autoZero"/>
        <c:auto val="1"/>
        <c:lblAlgn val="ctr"/>
        <c:lblOffset val="100"/>
        <c:noMultiLvlLbl val="0"/>
      </c:catAx>
      <c:valAx>
        <c:axId val="-2072260176"/>
        <c:scaling>
          <c:orientation val="minMax"/>
        </c:scaling>
        <c:delete val="1"/>
        <c:axPos val="t"/>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2072254192"/>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bg1"/>
          </a:solidFill>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2160" b="1" i="0" u="none" strike="noStrike" kern="1200" baseline="0">
                <a:solidFill>
                  <a:schemeClr val="bg1"/>
                </a:solidFill>
                <a:latin typeface="+mn-lt"/>
                <a:ea typeface="+mn-ea"/>
                <a:cs typeface="+mn-cs"/>
              </a:defRPr>
            </a:pPr>
            <a:r>
              <a:rPr lang="en-US"/>
              <a:t>Sa do të ishit i/e gatshëm/e të angazhoheshit për:</a:t>
            </a:r>
          </a:p>
        </c:rich>
      </c:tx>
      <c:overlay val="0"/>
      <c:spPr>
        <a:noFill/>
        <a:ln>
          <a:noFill/>
        </a:ln>
        <a:effectLst/>
      </c:spPr>
      <c:txPr>
        <a:bodyPr rot="0" spcFirstLastPara="1" vertOverflow="ellipsis" vert="horz" wrap="square" anchor="ctr" anchorCtr="1"/>
        <a:lstStyle/>
        <a:p>
          <a:pPr algn="ctr" rtl="0">
            <a:defRPr sz="2160" b="1" i="0" u="none" strike="noStrike" kern="120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'slide 26, arsye per angazhim'!$B$12</c:f>
              <c:strCache>
                <c:ptCount val="1"/>
                <c:pt idx="0">
                  <c:v>Në një masë të madhe </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'slide 26, arsye per angazhim'!$A$13:$A$16</c:f>
              <c:strCache>
                <c:ptCount val="4"/>
                <c:pt idx="0">
                  <c:v>Për një kauzë /çështje në të cilën besoni, por që nuk ka të bëjë me ju personalisht/ drejtpërsëdrejti</c:v>
                </c:pt>
                <c:pt idx="1">
                  <c:v>Për një çështje të interesit të përbashkët me qytetarë të tjerë/komunitetin tuaj</c:v>
                </c:pt>
                <c:pt idx="2">
                  <c:v>Për të mbështetur familjen dhe miqtë</c:v>
                </c:pt>
                <c:pt idx="3">
                  <c:v>Çështje të interesit tuaj personal </c:v>
                </c:pt>
              </c:strCache>
            </c:strRef>
          </c:cat>
          <c:val>
            <c:numRef>
              <c:f>'slide 26, arsye per angazhim'!$B$13:$B$16</c:f>
              <c:numCache>
                <c:formatCode>0%</c:formatCode>
                <c:ptCount val="4"/>
                <c:pt idx="0">
                  <c:v>0.371</c:v>
                </c:pt>
                <c:pt idx="1">
                  <c:v>0.51500000000000001</c:v>
                </c:pt>
                <c:pt idx="2">
                  <c:v>0.68</c:v>
                </c:pt>
                <c:pt idx="3">
                  <c:v>0.67900000000000005</c:v>
                </c:pt>
              </c:numCache>
            </c:numRef>
          </c:val>
          <c:extLst>
            <c:ext xmlns:c16="http://schemas.microsoft.com/office/drawing/2014/chart" uri="{C3380CC4-5D6E-409C-BE32-E72D297353CC}">
              <c16:uniqueId val="{00000000-1973-481A-840D-1033ADE9C7A6}"/>
            </c:ext>
          </c:extLst>
        </c:ser>
        <c:ser>
          <c:idx val="1"/>
          <c:order val="1"/>
          <c:tx>
            <c:strRef>
              <c:f>'slide 26, arsye per angazhim'!$C$12</c:f>
              <c:strCache>
                <c:ptCount val="1"/>
                <c:pt idx="0">
                  <c:v>Disi</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'slide 26, arsye per angazhim'!$A$13:$A$16</c:f>
              <c:strCache>
                <c:ptCount val="4"/>
                <c:pt idx="0">
                  <c:v>Për një kauzë /çështje në të cilën besoni, por që nuk ka të bëjë me ju personalisht/ drejtpërsëdrejti</c:v>
                </c:pt>
                <c:pt idx="1">
                  <c:v>Për një çështje të interesit të përbashkët me qytetarë të tjerë/komunitetin tuaj</c:v>
                </c:pt>
                <c:pt idx="2">
                  <c:v>Për të mbështetur familjen dhe miqtë</c:v>
                </c:pt>
                <c:pt idx="3">
                  <c:v>Çështje të interesit tuaj personal </c:v>
                </c:pt>
              </c:strCache>
            </c:strRef>
          </c:cat>
          <c:val>
            <c:numRef>
              <c:f>'slide 26, arsye per angazhim'!$C$13:$C$16</c:f>
              <c:numCache>
                <c:formatCode>0%</c:formatCode>
                <c:ptCount val="4"/>
                <c:pt idx="0">
                  <c:v>0.35399999999999998</c:v>
                </c:pt>
                <c:pt idx="1">
                  <c:v>0.307</c:v>
                </c:pt>
                <c:pt idx="2">
                  <c:v>0.214</c:v>
                </c:pt>
                <c:pt idx="3">
                  <c:v>0.20899999999999999</c:v>
                </c:pt>
              </c:numCache>
            </c:numRef>
          </c:val>
          <c:extLst>
            <c:ext xmlns:c16="http://schemas.microsoft.com/office/drawing/2014/chart" uri="{C3380CC4-5D6E-409C-BE32-E72D297353CC}">
              <c16:uniqueId val="{00000001-1973-481A-840D-1033ADE9C7A6}"/>
            </c:ext>
          </c:extLst>
        </c:ser>
        <c:ser>
          <c:idx val="2"/>
          <c:order val="2"/>
          <c:tx>
            <c:strRef>
              <c:f>'slide 26, arsye per angazhim'!$D$11</c:f>
              <c:strCache>
                <c:ptCount val="1"/>
                <c:pt idx="0">
                  <c:v>Shumë pak</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'slide 26, arsye per angazhim'!$A$13:$A$16</c:f>
              <c:strCache>
                <c:ptCount val="4"/>
                <c:pt idx="0">
                  <c:v>Për një kauzë /çështje në të cilën besoni, por që nuk ka të bëjë me ju personalisht/ drejtpërsëdrejti</c:v>
                </c:pt>
                <c:pt idx="1">
                  <c:v>Për një çështje të interesit të përbashkët me qytetarë të tjerë/komunitetin tuaj</c:v>
                </c:pt>
                <c:pt idx="2">
                  <c:v>Për të mbështetur familjen dhe miqtë</c:v>
                </c:pt>
                <c:pt idx="3">
                  <c:v>Çështje të interesit tuaj personal </c:v>
                </c:pt>
              </c:strCache>
            </c:strRef>
          </c:cat>
          <c:val>
            <c:numRef>
              <c:f>'slide 26, arsye per angazhim'!$D$12:$D$15</c:f>
              <c:numCache>
                <c:formatCode>0%</c:formatCode>
                <c:ptCount val="4"/>
                <c:pt idx="0">
                  <c:v>0.17899999999999999</c:v>
                </c:pt>
                <c:pt idx="1">
                  <c:v>0.128</c:v>
                </c:pt>
                <c:pt idx="2">
                  <c:v>6.8000000000000005E-2</c:v>
                </c:pt>
                <c:pt idx="3">
                  <c:v>7.0000000000000007E-2</c:v>
                </c:pt>
              </c:numCache>
            </c:numRef>
          </c:val>
          <c:extLst>
            <c:ext xmlns:c16="http://schemas.microsoft.com/office/drawing/2014/chart" uri="{C3380CC4-5D6E-409C-BE32-E72D297353CC}">
              <c16:uniqueId val="{00000002-1973-481A-840D-1033ADE9C7A6}"/>
            </c:ext>
          </c:extLst>
        </c:ser>
        <c:ser>
          <c:idx val="3"/>
          <c:order val="3"/>
          <c:tx>
            <c:strRef>
              <c:f>'slide 26, arsye per angazhim'!$E$12</c:f>
              <c:strCache>
                <c:ptCount val="1"/>
                <c:pt idx="0">
                  <c:v>Aspak</c:v>
                </c:pt>
              </c:strCache>
            </c:strRef>
          </c:tx>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'slide 26, arsye per angazhim'!$A$13:$A$16</c:f>
              <c:strCache>
                <c:ptCount val="4"/>
                <c:pt idx="0">
                  <c:v>Për një kauzë /çështje në të cilën besoni, por që nuk ka të bëjë me ju personalisht/ drejtpërsëdrejti</c:v>
                </c:pt>
                <c:pt idx="1">
                  <c:v>Për një çështje të interesit të përbashkët me qytetarë të tjerë/komunitetin tuaj</c:v>
                </c:pt>
                <c:pt idx="2">
                  <c:v>Për të mbështetur familjen dhe miqtë</c:v>
                </c:pt>
                <c:pt idx="3">
                  <c:v>Çështje të interesit tuaj personal </c:v>
                </c:pt>
              </c:strCache>
            </c:strRef>
          </c:cat>
          <c:val>
            <c:numRef>
              <c:f>'slide 26, arsye per angazhim'!$E$13:$E$16</c:f>
              <c:numCache>
                <c:formatCode>0%</c:formatCode>
                <c:ptCount val="4"/>
                <c:pt idx="0">
                  <c:v>0.08</c:v>
                </c:pt>
                <c:pt idx="1">
                  <c:v>0.04</c:v>
                </c:pt>
                <c:pt idx="2">
                  <c:v>3.2000000000000001E-2</c:v>
                </c:pt>
                <c:pt idx="3">
                  <c:v>3.5999999999999997E-2</c:v>
                </c:pt>
              </c:numCache>
            </c:numRef>
          </c:val>
          <c:extLst>
            <c:ext xmlns:c16="http://schemas.microsoft.com/office/drawing/2014/chart" uri="{C3380CC4-5D6E-409C-BE32-E72D297353CC}">
              <c16:uniqueId val="{00000003-1973-481A-840D-1033ADE9C7A6}"/>
            </c:ext>
          </c:extLst>
        </c:ser>
        <c:dLbls>
          <c:showLegendKey val="0"/>
          <c:showVal val="0"/>
          <c:showCatName val="0"/>
          <c:showSerName val="0"/>
          <c:showPercent val="0"/>
          <c:showBubbleSize val="0"/>
        </c:dLbls>
        <c:gapWidth val="100"/>
        <c:overlap val="-24"/>
        <c:axId val="-2072255824"/>
        <c:axId val="-2072262896"/>
        <c:extLst>
          <c:ext xmlns:c15="http://schemas.microsoft.com/office/drawing/2012/chart" uri="{02D57815-91ED-43cb-92C2-25804820EDAC}">
            <c15:filteredBarSeries>
              <c15:ser>
                <c:idx val="4"/>
                <c:order val="4"/>
                <c:tx>
                  <c:strRef>
                    <c:extLst>
                      <c:ext uri="{02D57815-91ED-43cb-92C2-25804820EDAC}">
                        <c15:formulaRef>
                          <c15:sqref>'slide 26, arsye per angazhim'!$F$12</c15:sqref>
                        </c15:formulaRef>
                      </c:ext>
                    </c:extLst>
                    <c:strCache>
                      <c:ptCount val="1"/>
                      <c:pt idx="0">
                        <c:v>Nuk e di</c:v>
                      </c:pt>
                    </c:strCache>
                  </c:strRef>
                </c:tx>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Ref>
                    <c:extLst>
                      <c:ext uri="{02D57815-91ED-43cb-92C2-25804820EDAC}">
                        <c15:formulaRef>
                          <c15:sqref>'slide 26, arsye per angazhim'!$A$13:$A$16</c15:sqref>
                        </c15:formulaRef>
                      </c:ext>
                    </c:extLst>
                    <c:strCache>
                      <c:ptCount val="4"/>
                      <c:pt idx="0">
                        <c:v>Për një kauzë /çështje në të cilën besoni, por që nuk ka të bëjë me ju personalisht/ drejtpërsëdrejti</c:v>
                      </c:pt>
                      <c:pt idx="1">
                        <c:v>Për një çështje të interesit të përbashkët me qytetarë të tjerë/komunitetin tuaj</c:v>
                      </c:pt>
                      <c:pt idx="2">
                        <c:v>Për të mbështetur familjen dhe miqtë</c:v>
                      </c:pt>
                      <c:pt idx="3">
                        <c:v>Çështje të interesit tuaj personal </c:v>
                      </c:pt>
                    </c:strCache>
                  </c:strRef>
                </c:cat>
                <c:val>
                  <c:numRef>
                    <c:extLst>
                      <c:ext uri="{02D57815-91ED-43cb-92C2-25804820EDAC}">
                        <c15:formulaRef>
                          <c15:sqref>'slide 26, arsye per angazhim'!$F$13:$F$16</c15:sqref>
                        </c15:formulaRef>
                      </c:ext>
                    </c:extLst>
                    <c:numCache>
                      <c:formatCode>0%</c:formatCode>
                      <c:ptCount val="4"/>
                      <c:pt idx="0">
                        <c:v>1.6E-2</c:v>
                      </c:pt>
                      <c:pt idx="1">
                        <c:v>0.01</c:v>
                      </c:pt>
                      <c:pt idx="2">
                        <c:v>7.0000000000000001E-3</c:v>
                      </c:pt>
                      <c:pt idx="3">
                        <c:v>6.0000000000000001E-3</c:v>
                      </c:pt>
                    </c:numCache>
                  </c:numRef>
                </c:val>
                <c:extLst>
                  <c:ext xmlns:c16="http://schemas.microsoft.com/office/drawing/2014/chart" uri="{C3380CC4-5D6E-409C-BE32-E72D297353CC}">
                    <c16:uniqueId val="{00000004-1973-481A-840D-1033ADE9C7A6}"/>
                  </c:ext>
                </c:extLst>
              </c15:ser>
            </c15:filteredBarSeries>
          </c:ext>
        </c:extLst>
      </c:barChart>
      <c:catAx>
        <c:axId val="-20722558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2072262896"/>
        <c:crosses val="autoZero"/>
        <c:auto val="1"/>
        <c:lblAlgn val="ctr"/>
        <c:lblOffset val="100"/>
        <c:noMultiLvlLbl val="0"/>
      </c:catAx>
      <c:valAx>
        <c:axId val="-2072262896"/>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2072255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bg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680" b="0" i="0" u="none" strike="noStrike" kern="1200" spc="0" baseline="0">
                <a:solidFill>
                  <a:schemeClr val="bg1"/>
                </a:solidFill>
                <a:latin typeface="+mn-lt"/>
                <a:ea typeface="+mn-ea"/>
                <a:cs typeface="+mn-cs"/>
              </a:defRPr>
            </a:pPr>
            <a:r>
              <a:rPr lang="en-US"/>
              <a:t>Cili nga aktivitetet e mëposhtme besoni se mund të kontribuojë në ndryshimin e gjendjes/situatës me të cilën jeni të pakënaqur në nivel lokal ose kombëtar?  </a:t>
            </a:r>
          </a:p>
          <a:p>
            <a:pPr algn="ctr" rtl="0">
              <a:defRPr/>
            </a:pPr>
            <a:endParaRPr lang="en-US"/>
          </a:p>
        </c:rich>
      </c:tx>
      <c:overlay val="0"/>
      <c:spPr>
        <a:noFill/>
        <a:ln>
          <a:noFill/>
        </a:ln>
        <a:effectLst/>
      </c:spPr>
      <c:txPr>
        <a:bodyPr rot="0" spcFirstLastPara="1" vertOverflow="ellipsis" vert="horz" wrap="square" anchor="ctr" anchorCtr="1"/>
        <a:lstStyle/>
        <a:p>
          <a:pPr algn="ctr" rtl="0">
            <a:defRPr sz="168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'slide 27, veprime per permiresi'!$C$1</c:f>
              <c:strCache>
                <c:ptCount val="1"/>
                <c:pt idx="0">
                  <c:v>2020</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27, veprime per permiresi'!$B$2:$B$9</c:f>
              <c:strCache>
                <c:ptCount val="8"/>
                <c:pt idx="0">
                  <c:v>Tërheqja e vëmendjes së medias ndaj një problemi</c:v>
                </c:pt>
                <c:pt idx="1">
                  <c:v>Pjesëmarrja në aktivitete të organizuara nga qytetarët përmes nënshkrimit të peticioneve ose pjesëmarrjes në debate publike </c:v>
                </c:pt>
                <c:pt idx="2">
                  <c:v>Votimi në zgjedhje (parlamentare/lokale)</c:v>
                </c:pt>
                <c:pt idx="3">
                  <c:v>Angazhimi me OJF që merren me politikën, legjislacionin, të drejtat e njeriut, përmes internetit/rrjeteve sociale, peticioneve online, fushatave në Facebook etj. </c:v>
                </c:pt>
                <c:pt idx="4">
                  <c:v>Kontaktimi i deputetëve/anëtarëve të Këshillave Bashkiakë </c:v>
                </c:pt>
                <c:pt idx="5">
                  <c:v>Pjesëmarrja në sesionet e komisioneve parlamentare ose në mbledhjet e Këshillit Bashkiak  </c:v>
                </c:pt>
                <c:pt idx="6">
                  <c:v>Angazhimi në një parti politike</c:v>
                </c:pt>
                <c:pt idx="7">
                  <c:v>Pjesëmarrja në mitingje të organizuara nga partitë politike </c:v>
                </c:pt>
              </c:strCache>
            </c:strRef>
          </c:cat>
          <c:val>
            <c:numRef>
              <c:f>'slide 27, veprime per permiresi'!$C$2:$C$9</c:f>
              <c:numCache>
                <c:formatCode>0%</c:formatCode>
                <c:ptCount val="8"/>
                <c:pt idx="0">
                  <c:v>0.57499999999999996</c:v>
                </c:pt>
                <c:pt idx="1">
                  <c:v>0.51800000000000002</c:v>
                </c:pt>
                <c:pt idx="2">
                  <c:v>0.502</c:v>
                </c:pt>
                <c:pt idx="3">
                  <c:v>0.33900000000000002</c:v>
                </c:pt>
                <c:pt idx="4">
                  <c:v>0.311</c:v>
                </c:pt>
                <c:pt idx="5">
                  <c:v>0.156</c:v>
                </c:pt>
                <c:pt idx="6">
                  <c:v>0.13500000000000001</c:v>
                </c:pt>
                <c:pt idx="7">
                  <c:v>0.13300000000000001</c:v>
                </c:pt>
              </c:numCache>
            </c:numRef>
          </c:val>
          <c:extLst>
            <c:ext xmlns:c16="http://schemas.microsoft.com/office/drawing/2014/chart" uri="{C3380CC4-5D6E-409C-BE32-E72D297353CC}">
              <c16:uniqueId val="{00000000-7019-425C-AECD-FA4220789C15}"/>
            </c:ext>
          </c:extLst>
        </c:ser>
        <c:ser>
          <c:idx val="1"/>
          <c:order val="1"/>
          <c:tx>
            <c:strRef>
              <c:f>'slide 27, veprime per permiresi'!$D$1</c:f>
              <c:strCache>
                <c:ptCount val="1"/>
                <c:pt idx="0">
                  <c:v>2016</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27, veprime per permiresi'!$B$2:$B$9</c:f>
              <c:strCache>
                <c:ptCount val="8"/>
                <c:pt idx="0">
                  <c:v>Tërheqja e vëmendjes së medias ndaj një problemi</c:v>
                </c:pt>
                <c:pt idx="1">
                  <c:v>Pjesëmarrja në aktivitete të organizuara nga qytetarët përmes nënshkrimit të peticioneve ose pjesëmarrjes në debate publike </c:v>
                </c:pt>
                <c:pt idx="2">
                  <c:v>Votimi në zgjedhje (parlamentare/lokale)</c:v>
                </c:pt>
                <c:pt idx="3">
                  <c:v>Angazhimi me OJF që merren me politikën, legjislacionin, të drejtat e njeriut, përmes internetit/rrjeteve sociale, peticioneve online, fushatave në Facebook etj. </c:v>
                </c:pt>
                <c:pt idx="4">
                  <c:v>Kontaktimi i deputetëve/anëtarëve të Këshillave Bashkiakë </c:v>
                </c:pt>
                <c:pt idx="5">
                  <c:v>Pjesëmarrja në sesionet e komisioneve parlamentare ose në mbledhjet e Këshillit Bashkiak  </c:v>
                </c:pt>
                <c:pt idx="6">
                  <c:v>Angazhimi në një parti politike</c:v>
                </c:pt>
                <c:pt idx="7">
                  <c:v>Pjesëmarrja në mitingje të organizuara nga partitë politike </c:v>
                </c:pt>
              </c:strCache>
            </c:strRef>
          </c:cat>
          <c:val>
            <c:numRef>
              <c:f>'slide 27, veprime per permiresi'!$D$2:$D$9</c:f>
              <c:numCache>
                <c:formatCode>0%</c:formatCode>
                <c:ptCount val="8"/>
                <c:pt idx="0">
                  <c:v>0.54</c:v>
                </c:pt>
                <c:pt idx="1">
                  <c:v>0.48</c:v>
                </c:pt>
                <c:pt idx="2">
                  <c:v>0.51</c:v>
                </c:pt>
                <c:pt idx="3">
                  <c:v>0.22</c:v>
                </c:pt>
                <c:pt idx="4">
                  <c:v>0.24</c:v>
                </c:pt>
                <c:pt idx="6">
                  <c:v>0.2</c:v>
                </c:pt>
              </c:numCache>
            </c:numRef>
          </c:val>
          <c:extLst>
            <c:ext xmlns:c16="http://schemas.microsoft.com/office/drawing/2014/chart" uri="{C3380CC4-5D6E-409C-BE32-E72D297353CC}">
              <c16:uniqueId val="{00000001-7019-425C-AECD-FA4220789C15}"/>
            </c:ext>
          </c:extLst>
        </c:ser>
        <c:dLbls>
          <c:showLegendKey val="0"/>
          <c:showVal val="1"/>
          <c:showCatName val="0"/>
          <c:showSerName val="0"/>
          <c:showPercent val="0"/>
          <c:showBubbleSize val="0"/>
        </c:dLbls>
        <c:gapWidth val="75"/>
        <c:axId val="-2072256368"/>
        <c:axId val="-2072263440"/>
      </c:barChart>
      <c:catAx>
        <c:axId val="-207225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72263440"/>
        <c:crosses val="autoZero"/>
        <c:auto val="1"/>
        <c:lblAlgn val="ctr"/>
        <c:lblOffset val="100"/>
        <c:noMultiLvlLbl val="0"/>
      </c:catAx>
      <c:valAx>
        <c:axId val="-2072263440"/>
        <c:scaling>
          <c:orientation val="minMax"/>
        </c:scaling>
        <c:delete val="1"/>
        <c:axPos val="t"/>
        <c:numFmt formatCode="0%" sourceLinked="1"/>
        <c:majorTickMark val="none"/>
        <c:minorTickMark val="none"/>
        <c:tickLblPos val="nextTo"/>
        <c:crossAx val="-2072256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65000"/>
                    <a:lumOff val="35000"/>
                  </a:schemeClr>
                </a:solidFill>
                <a:latin typeface="+mn-lt"/>
                <a:ea typeface="+mn-ea"/>
                <a:cs typeface="+mn-cs"/>
              </a:defRPr>
            </a:pPr>
            <a:r>
              <a:rPr lang="sq-AL" sz="2000" b="1" i="0" baseline="0">
                <a:effectLst/>
              </a:rPr>
              <a:t>A do të dhuronit para për një parti politike në Shqipëri? </a:t>
            </a:r>
            <a:endParaRPr lang="en-US" sz="2000">
              <a:effectLst/>
            </a:endParaRPr>
          </a:p>
        </c:rich>
      </c:tx>
      <c:layout>
        <c:manualLayout>
          <c:xMode val="edge"/>
          <c:yMode val="edge"/>
          <c:x val="0.24077325175981962"/>
          <c:y val="1.3888888888888888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ofPieChart>
        <c:ofPieType val="pie"/>
        <c:varyColors val="1"/>
        <c:ser>
          <c:idx val="0"/>
          <c:order val="0"/>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295C-4A2D-9E17-60FB7BA26146}"/>
              </c:ext>
            </c:extLst>
          </c:dPt>
          <c:dPt>
            <c:idx val="1"/>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295C-4A2D-9E17-60FB7BA26146}"/>
              </c:ext>
            </c:extLst>
          </c:dPt>
          <c:dPt>
            <c:idx val="2"/>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295C-4A2D-9E17-60FB7BA26146}"/>
              </c:ext>
            </c:extLst>
          </c:dPt>
          <c:dPt>
            <c:idx val="3"/>
            <c:bubble3D val="0"/>
            <c:spPr>
              <a:solidFill>
                <a:schemeClr val="accent6">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295C-4A2D-9E17-60FB7BA26146}"/>
              </c:ext>
            </c:extLst>
          </c:dPt>
          <c:dLbls>
            <c:dLbl>
              <c:idx val="3"/>
              <c:tx>
                <c:rich>
                  <a:bodyPr/>
                  <a:lstStyle/>
                  <a:p>
                    <a:r>
                      <a:rPr lang="en-US"/>
                      <a:t>Yes</a:t>
                    </a:r>
                    <a:r>
                      <a:rPr lang="en-US" baseline="0"/>
                      <a:t>
</a:t>
                    </a:r>
                    <a:fld id="{4BAF4C6E-31B4-4E2B-A758-2A88B025CEDA}" type="PERCENTAGE">
                      <a:rPr lang="en-US" baseline="0"/>
                      <a:pPr/>
                      <a:t>[PERCENTAGE]</a:t>
                    </a:fld>
                    <a:endParaRPr lang="en-US" baseline="0"/>
                  </a:p>
                </c:rich>
              </c:tx>
              <c:dLblPos val="inEnd"/>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95C-4A2D-9E17-60FB7BA2614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'slide 28, dhurim parash parti'!$E$4:$E$6</c:f>
              <c:strCache>
                <c:ptCount val="3"/>
                <c:pt idx="0">
                  <c:v>Po</c:v>
                </c:pt>
                <c:pt idx="1">
                  <c:v>Jo</c:v>
                </c:pt>
                <c:pt idx="2">
                  <c:v>Nuk e di </c:v>
                </c:pt>
              </c:strCache>
            </c:strRef>
          </c:cat>
          <c:val>
            <c:numRef>
              <c:f>'slide 28, dhurim parash parti'!$F$4:$F$6</c:f>
              <c:numCache>
                <c:formatCode>0</c:formatCode>
                <c:ptCount val="3"/>
                <c:pt idx="0">
                  <c:v>4</c:v>
                </c:pt>
                <c:pt idx="1">
                  <c:v>84.8</c:v>
                </c:pt>
                <c:pt idx="2">
                  <c:v>10.6</c:v>
                </c:pt>
              </c:numCache>
            </c:numRef>
          </c:val>
          <c:extLst>
            <c:ext xmlns:c16="http://schemas.microsoft.com/office/drawing/2014/chart" uri="{C3380CC4-5D6E-409C-BE32-E72D297353CC}">
              <c16:uniqueId val="{00000008-295C-4A2D-9E17-60FB7BA26146}"/>
            </c:ext>
          </c:extLst>
        </c:ser>
        <c:dLbls>
          <c:dLblPos val="inEnd"/>
          <c:showLegendKey val="0"/>
          <c:showVal val="0"/>
          <c:showCatName val="0"/>
          <c:showSerName val="0"/>
          <c:showPercent val="1"/>
          <c:showBubbleSize val="0"/>
          <c:showLeaderLines val="1"/>
        </c:dLbls>
        <c:gapWidth val="150"/>
        <c:splitType val="percent"/>
        <c:splitPos val="10"/>
        <c:secondPieSize val="58"/>
        <c:serLines>
          <c:spPr>
            <a:ln w="9525" cap="flat" cmpd="sng" algn="ctr">
              <a:solidFill>
                <a:schemeClr val="dk1">
                  <a:lumMod val="35000"/>
                  <a:lumOff val="65000"/>
                </a:schemeClr>
              </a:solidFill>
              <a:round/>
            </a:ln>
            <a:effectLst/>
          </c:spPr>
        </c:serLines>
      </c:of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1" i="0" u="none" strike="noStrike" kern="1200" cap="all" spc="120" normalizeH="0" baseline="0">
                <a:solidFill>
                  <a:schemeClr val="bg1"/>
                </a:solidFill>
                <a:latin typeface="+mn-lt"/>
                <a:ea typeface="+mn-ea"/>
                <a:cs typeface="+mn-cs"/>
              </a:defRPr>
            </a:pPr>
            <a:r>
              <a:rPr lang="en-US"/>
              <a:t>Sa të kënaqur jeni me punën aktuale të:</a:t>
            </a:r>
          </a:p>
        </c:rich>
      </c:tx>
      <c:overlay val="0"/>
      <c:spPr>
        <a:noFill/>
        <a:ln>
          <a:noFill/>
        </a:ln>
        <a:effectLst/>
      </c:spPr>
      <c:txPr>
        <a:bodyPr rot="0" spcFirstLastPara="1" vertOverflow="ellipsis" vert="horz" wrap="square" anchor="ctr" anchorCtr="1"/>
        <a:lstStyle/>
        <a:p>
          <a:pPr algn="ctr" rtl="0">
            <a:defRPr sz="1920" b="1" i="0" u="none" strike="noStrike" kern="1200" cap="all" spc="120" normalizeH="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'slide 31, kenaqesia'!$J$2</c:f>
              <c:strCache>
                <c:ptCount val="1"/>
                <c:pt idx="0">
                  <c:v>I/e kënaqur</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'slide 31, kenaqesia'!$I$3:$I$7</c:f>
              <c:strCache>
                <c:ptCount val="5"/>
                <c:pt idx="0">
                  <c:v>Opozitës parlamentare</c:v>
                </c:pt>
                <c:pt idx="1">
                  <c:v>Opozitës jashtë parlamentit</c:v>
                </c:pt>
                <c:pt idx="2">
                  <c:v>Presidentit</c:v>
                </c:pt>
                <c:pt idx="3">
                  <c:v>Parlamentit</c:v>
                </c:pt>
                <c:pt idx="4">
                  <c:v>Qeverisë</c:v>
                </c:pt>
              </c:strCache>
            </c:strRef>
          </c:cat>
          <c:val>
            <c:numRef>
              <c:f>'slide 31, kenaqesia'!$J$3:$J$7</c:f>
              <c:numCache>
                <c:formatCode>0%</c:formatCode>
                <c:ptCount val="5"/>
                <c:pt idx="0">
                  <c:v>7.2999999999999995E-2</c:v>
                </c:pt>
                <c:pt idx="1">
                  <c:v>7.4999999999999997E-2</c:v>
                </c:pt>
                <c:pt idx="2">
                  <c:v>9.9000000000000005E-2</c:v>
                </c:pt>
                <c:pt idx="3">
                  <c:v>0.13400000000000001</c:v>
                </c:pt>
                <c:pt idx="4">
                  <c:v>0.17500000000000002</c:v>
                </c:pt>
              </c:numCache>
            </c:numRef>
          </c:val>
          <c:extLst>
            <c:ext xmlns:c16="http://schemas.microsoft.com/office/drawing/2014/chart" uri="{C3380CC4-5D6E-409C-BE32-E72D297353CC}">
              <c16:uniqueId val="{00000000-86F0-4B96-B071-6CA6955EBFE6}"/>
            </c:ext>
          </c:extLst>
        </c:ser>
        <c:ser>
          <c:idx val="1"/>
          <c:order val="1"/>
          <c:tx>
            <c:strRef>
              <c:f>'slide 31, kenaqesia'!$K$2</c:f>
              <c:strCache>
                <c:ptCount val="1"/>
                <c:pt idx="0">
                  <c:v>As i/e kënaqur as i/e pakënaqur</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'slide 31, kenaqesia'!$I$3:$I$7</c:f>
              <c:strCache>
                <c:ptCount val="5"/>
                <c:pt idx="0">
                  <c:v>Opozitës parlamentare</c:v>
                </c:pt>
                <c:pt idx="1">
                  <c:v>Opozitës jashtë parlamentit</c:v>
                </c:pt>
                <c:pt idx="2">
                  <c:v>Presidentit</c:v>
                </c:pt>
                <c:pt idx="3">
                  <c:v>Parlamentit</c:v>
                </c:pt>
                <c:pt idx="4">
                  <c:v>Qeverisë</c:v>
                </c:pt>
              </c:strCache>
            </c:strRef>
          </c:cat>
          <c:val>
            <c:numRef>
              <c:f>'slide 31, kenaqesia'!$K$3:$K$7</c:f>
              <c:numCache>
                <c:formatCode>0%</c:formatCode>
                <c:ptCount val="5"/>
                <c:pt idx="0">
                  <c:v>0.189</c:v>
                </c:pt>
                <c:pt idx="1">
                  <c:v>0.20399999999999999</c:v>
                </c:pt>
                <c:pt idx="2">
                  <c:v>0.26400000000000001</c:v>
                </c:pt>
                <c:pt idx="3">
                  <c:v>0.25</c:v>
                </c:pt>
                <c:pt idx="4">
                  <c:v>0.216</c:v>
                </c:pt>
              </c:numCache>
            </c:numRef>
          </c:val>
          <c:extLst>
            <c:ext xmlns:c16="http://schemas.microsoft.com/office/drawing/2014/chart" uri="{C3380CC4-5D6E-409C-BE32-E72D297353CC}">
              <c16:uniqueId val="{00000001-86F0-4B96-B071-6CA6955EBFE6}"/>
            </c:ext>
          </c:extLst>
        </c:ser>
        <c:ser>
          <c:idx val="2"/>
          <c:order val="2"/>
          <c:tx>
            <c:strRef>
              <c:f>'slide 31, kenaqesia'!$L$2</c:f>
              <c:strCache>
                <c:ptCount val="1"/>
                <c:pt idx="0">
                  <c:v>I/e pakënaqur</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'slide 31, kenaqesia'!$I$3:$I$7</c:f>
              <c:strCache>
                <c:ptCount val="5"/>
                <c:pt idx="0">
                  <c:v>Opozitës parlamentare</c:v>
                </c:pt>
                <c:pt idx="1">
                  <c:v>Opozitës jashtë parlamentit</c:v>
                </c:pt>
                <c:pt idx="2">
                  <c:v>Presidentit</c:v>
                </c:pt>
                <c:pt idx="3">
                  <c:v>Parlamentit</c:v>
                </c:pt>
                <c:pt idx="4">
                  <c:v>Qeverisë</c:v>
                </c:pt>
              </c:strCache>
            </c:strRef>
          </c:cat>
          <c:val>
            <c:numRef>
              <c:f>'slide 31, kenaqesia'!$L$3:$L$7</c:f>
              <c:numCache>
                <c:formatCode>0%</c:formatCode>
                <c:ptCount val="5"/>
                <c:pt idx="0">
                  <c:v>0.71</c:v>
                </c:pt>
                <c:pt idx="1">
                  <c:v>0.69300000000000006</c:v>
                </c:pt>
                <c:pt idx="2">
                  <c:v>0.61399999999999999</c:v>
                </c:pt>
                <c:pt idx="3">
                  <c:v>0.60000000000000009</c:v>
                </c:pt>
                <c:pt idx="4">
                  <c:v>0.59099999999999997</c:v>
                </c:pt>
              </c:numCache>
            </c:numRef>
          </c:val>
          <c:extLst>
            <c:ext xmlns:c16="http://schemas.microsoft.com/office/drawing/2014/chart" uri="{C3380CC4-5D6E-409C-BE32-E72D297353CC}">
              <c16:uniqueId val="{00000002-86F0-4B96-B071-6CA6955EBFE6}"/>
            </c:ext>
          </c:extLst>
        </c:ser>
        <c:dLbls>
          <c:showLegendKey val="0"/>
          <c:showVal val="0"/>
          <c:showCatName val="0"/>
          <c:showSerName val="0"/>
          <c:showPercent val="0"/>
          <c:showBubbleSize val="0"/>
        </c:dLbls>
        <c:gapWidth val="75"/>
        <c:overlap val="-25"/>
        <c:axId val="-2072261264"/>
        <c:axId val="-2072253104"/>
      </c:barChart>
      <c:catAx>
        <c:axId val="-207226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bg1"/>
                </a:solidFill>
                <a:latin typeface="+mn-lt"/>
                <a:ea typeface="+mn-ea"/>
                <a:cs typeface="+mn-cs"/>
              </a:defRPr>
            </a:pPr>
            <a:endParaRPr lang="en-US"/>
          </a:p>
        </c:txPr>
        <c:crossAx val="-2072253104"/>
        <c:crosses val="autoZero"/>
        <c:auto val="1"/>
        <c:lblAlgn val="ctr"/>
        <c:lblOffset val="100"/>
        <c:noMultiLvlLbl val="0"/>
      </c:catAx>
      <c:valAx>
        <c:axId val="-2072253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072261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0" i="0" u="none" strike="noStrike" kern="1200" spc="0" baseline="0">
                <a:solidFill>
                  <a:schemeClr val="bg1"/>
                </a:solidFill>
                <a:latin typeface="+mn-lt"/>
                <a:ea typeface="+mn-ea"/>
                <a:cs typeface="+mn-cs"/>
              </a:defRPr>
            </a:pPr>
            <a:r>
              <a:rPr lang="sq-AL"/>
              <a:t>Sa të interesuar jeni të dini për çështjet e mëposhtme?</a:t>
            </a:r>
            <a:endParaRPr lang="en-US"/>
          </a:p>
          <a:p>
            <a:pPr algn="ctr" rtl="0">
              <a:defRPr/>
            </a:pPr>
            <a:r>
              <a:rPr lang="en-US"/>
              <a:t>`shumë i/e interesuar´ dhe `mjaftueshëm i/e interesuar´</a:t>
            </a:r>
          </a:p>
          <a:p>
            <a:pPr algn="ctr" rtl="0">
              <a:defRPr/>
            </a:pPr>
            <a:endParaRPr lang="en-US"/>
          </a:p>
        </c:rich>
      </c:tx>
      <c:layout/>
      <c:overlay val="0"/>
      <c:spPr>
        <a:noFill/>
        <a:ln>
          <a:noFill/>
        </a:ln>
        <a:effectLst/>
      </c:spPr>
      <c:txPr>
        <a:bodyPr rot="0" spcFirstLastPara="1" vertOverflow="ellipsis" vert="horz" wrap="square" anchor="ctr" anchorCtr="1"/>
        <a:lstStyle/>
        <a:p>
          <a:pPr algn="ctr" rtl="0">
            <a:defRPr sz="192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'slide 11, interesi'!$C$2</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11, interesi'!$B$3:$B$8</c:f>
              <c:strCache>
                <c:ptCount val="6"/>
                <c:pt idx="0">
                  <c:v>Qeverisjen vendore në Bashkinë/qytetin tuaj</c:v>
                </c:pt>
                <c:pt idx="1">
                  <c:v>Qeverinë</c:v>
                </c:pt>
                <c:pt idx="2">
                  <c:v>Politikën në Shqipëri</c:v>
                </c:pt>
                <c:pt idx="3">
                  <c:v>Parlamentin</c:v>
                </c:pt>
                <c:pt idx="4">
                  <c:v>Rolin e Presidentit</c:v>
                </c:pt>
                <c:pt idx="5">
                  <c:v>Rolin e deputetëve</c:v>
                </c:pt>
              </c:strCache>
            </c:strRef>
          </c:cat>
          <c:val>
            <c:numRef>
              <c:f>'slide 11, interesi'!$C$3:$C$8</c:f>
              <c:numCache>
                <c:formatCode>0%</c:formatCode>
                <c:ptCount val="6"/>
                <c:pt idx="0">
                  <c:v>0.60183968462549275</c:v>
                </c:pt>
                <c:pt idx="1">
                  <c:v>0.48126232741617359</c:v>
                </c:pt>
                <c:pt idx="2">
                  <c:v>0.51248357424441526</c:v>
                </c:pt>
                <c:pt idx="3">
                  <c:v>0.39920948616600793</c:v>
                </c:pt>
                <c:pt idx="4">
                  <c:v>0.31011826544021026</c:v>
                </c:pt>
                <c:pt idx="5">
                  <c:v>0.3493421052631579</c:v>
                </c:pt>
              </c:numCache>
            </c:numRef>
          </c:val>
          <c:extLst>
            <c:ext xmlns:c16="http://schemas.microsoft.com/office/drawing/2014/chart" uri="{C3380CC4-5D6E-409C-BE32-E72D297353CC}">
              <c16:uniqueId val="{00000000-1661-4964-AE2E-9317FBC497E5}"/>
            </c:ext>
          </c:extLst>
        </c:ser>
        <c:ser>
          <c:idx val="1"/>
          <c:order val="1"/>
          <c:tx>
            <c:strRef>
              <c:f>'slide 11, interesi'!$D$2</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11, interesi'!$B$3:$B$8</c:f>
              <c:strCache>
                <c:ptCount val="6"/>
                <c:pt idx="0">
                  <c:v>Qeverisjen vendore në Bashkinë/qytetin tuaj</c:v>
                </c:pt>
                <c:pt idx="1">
                  <c:v>Qeverinë</c:v>
                </c:pt>
                <c:pt idx="2">
                  <c:v>Politikën në Shqipëri</c:v>
                </c:pt>
                <c:pt idx="3">
                  <c:v>Parlamentin</c:v>
                </c:pt>
                <c:pt idx="4">
                  <c:v>Rolin e Presidentit</c:v>
                </c:pt>
                <c:pt idx="5">
                  <c:v>Rolin e deputetëve</c:v>
                </c:pt>
              </c:strCache>
            </c:strRef>
          </c:cat>
          <c:val>
            <c:numRef>
              <c:f>'slide 11, interesi'!$D$3:$D$8</c:f>
              <c:numCache>
                <c:formatCode>0%</c:formatCode>
                <c:ptCount val="6"/>
                <c:pt idx="0">
                  <c:v>0.53100000000000003</c:v>
                </c:pt>
                <c:pt idx="1">
                  <c:v>0.45800000000000002</c:v>
                </c:pt>
                <c:pt idx="2">
                  <c:v>0.41500000000000004</c:v>
                </c:pt>
                <c:pt idx="3">
                  <c:v>0.39800000000000002</c:v>
                </c:pt>
                <c:pt idx="4">
                  <c:v>0.36799999999999999</c:v>
                </c:pt>
                <c:pt idx="5">
                  <c:v>0.35500000000000004</c:v>
                </c:pt>
              </c:numCache>
            </c:numRef>
          </c:val>
          <c:extLst>
            <c:ext xmlns:c16="http://schemas.microsoft.com/office/drawing/2014/chart" uri="{C3380CC4-5D6E-409C-BE32-E72D297353CC}">
              <c16:uniqueId val="{00000001-1661-4964-AE2E-9317FBC497E5}"/>
            </c:ext>
          </c:extLst>
        </c:ser>
        <c:dLbls>
          <c:showLegendKey val="0"/>
          <c:showVal val="0"/>
          <c:showCatName val="0"/>
          <c:showSerName val="0"/>
          <c:showPercent val="0"/>
          <c:showBubbleSize val="0"/>
        </c:dLbls>
        <c:gapWidth val="75"/>
        <c:overlap val="-25"/>
        <c:axId val="-29079392"/>
        <c:axId val="-29085376"/>
      </c:barChart>
      <c:catAx>
        <c:axId val="-29079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9085376"/>
        <c:crosses val="autoZero"/>
        <c:auto val="1"/>
        <c:lblAlgn val="ctr"/>
        <c:lblOffset val="100"/>
        <c:noMultiLvlLbl val="0"/>
      </c:catAx>
      <c:valAx>
        <c:axId val="-2908537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9079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bg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680" b="1" i="0" u="none" strike="noStrike" kern="1200" baseline="0">
                <a:solidFill>
                  <a:schemeClr val="bg1"/>
                </a:solidFill>
                <a:latin typeface="+mn-lt"/>
                <a:ea typeface="+mn-ea"/>
                <a:cs typeface="+mn-cs"/>
              </a:defRPr>
            </a:pPr>
            <a:r>
              <a:rPr lang="en-US"/>
              <a:t>Sa mendoni se ju personalisht mund të ndikoni mbi vendimmarrjen në:</a:t>
            </a:r>
          </a:p>
        </c:rich>
      </c:tx>
      <c:overlay val="0"/>
      <c:spPr>
        <a:noFill/>
        <a:ln>
          <a:noFill/>
        </a:ln>
        <a:effectLst/>
      </c:spPr>
      <c:txPr>
        <a:bodyPr rot="0" spcFirstLastPara="1" vertOverflow="ellipsis" vert="horz" wrap="square" anchor="ctr" anchorCtr="1"/>
        <a:lstStyle/>
        <a:p>
          <a:pPr algn="ctr" rtl="0">
            <a:defRPr sz="1680" b="1" i="0" u="none" strike="noStrike" kern="120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'slide 32, efikasiteti'!$E$4</c:f>
              <c:strCache>
                <c:ptCount val="1"/>
                <c:pt idx="0">
                  <c:v>Qeverisjen lokale në zonën tuaj (p.sh. vendimet e këshillit bashkiak)</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'slide 32, efikasiteti'!$F$3:$I$3</c:f>
              <c:strCache>
                <c:ptCount val="4"/>
                <c:pt idx="0">
                  <c:v>Shumë ndikim</c:v>
                </c:pt>
                <c:pt idx="1">
                  <c:v>Njëfarë ndikimi</c:v>
                </c:pt>
                <c:pt idx="2">
                  <c:v>Pak ndikim</c:v>
                </c:pt>
                <c:pt idx="3">
                  <c:v>Aspak ndikim</c:v>
                </c:pt>
              </c:strCache>
            </c:strRef>
          </c:cat>
          <c:val>
            <c:numRef>
              <c:f>'slide 32, efikasiteti'!$F$4:$I$4</c:f>
              <c:numCache>
                <c:formatCode>0%</c:formatCode>
                <c:ptCount val="4"/>
                <c:pt idx="0">
                  <c:v>4.2000000000000003E-2</c:v>
                </c:pt>
                <c:pt idx="1">
                  <c:v>0.182</c:v>
                </c:pt>
                <c:pt idx="2">
                  <c:v>0.309</c:v>
                </c:pt>
                <c:pt idx="3">
                  <c:v>0.44400000000000001</c:v>
                </c:pt>
              </c:numCache>
            </c:numRef>
          </c:val>
          <c:extLst>
            <c:ext xmlns:c16="http://schemas.microsoft.com/office/drawing/2014/chart" uri="{C3380CC4-5D6E-409C-BE32-E72D297353CC}">
              <c16:uniqueId val="{00000000-5010-4AF6-A3D9-8314E86AEA6E}"/>
            </c:ext>
          </c:extLst>
        </c:ser>
        <c:ser>
          <c:idx val="1"/>
          <c:order val="1"/>
          <c:tx>
            <c:strRef>
              <c:f>'slide 32, efikasiteti'!$E$5</c:f>
              <c:strCache>
                <c:ptCount val="1"/>
                <c:pt idx="0">
                  <c:v>Qeverisjen qendrore (qeveria dhe/ose parlamenti)</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'slide 32, efikasiteti'!$F$3:$I$3</c:f>
              <c:strCache>
                <c:ptCount val="4"/>
                <c:pt idx="0">
                  <c:v>Shumë ndikim</c:v>
                </c:pt>
                <c:pt idx="1">
                  <c:v>Njëfarë ndikimi</c:v>
                </c:pt>
                <c:pt idx="2">
                  <c:v>Pak ndikim</c:v>
                </c:pt>
                <c:pt idx="3">
                  <c:v>Aspak ndikim</c:v>
                </c:pt>
              </c:strCache>
            </c:strRef>
          </c:cat>
          <c:val>
            <c:numRef>
              <c:f>'slide 32, efikasiteti'!$F$5:$I$5</c:f>
              <c:numCache>
                <c:formatCode>0%</c:formatCode>
                <c:ptCount val="4"/>
                <c:pt idx="0">
                  <c:v>3.4000000000000002E-2</c:v>
                </c:pt>
                <c:pt idx="1">
                  <c:v>0.14099999999999999</c:v>
                </c:pt>
                <c:pt idx="2">
                  <c:v>0.24399999999999999</c:v>
                </c:pt>
                <c:pt idx="3">
                  <c:v>0.55000000000000004</c:v>
                </c:pt>
              </c:numCache>
            </c:numRef>
          </c:val>
          <c:extLst>
            <c:ext xmlns:c16="http://schemas.microsoft.com/office/drawing/2014/chart" uri="{C3380CC4-5D6E-409C-BE32-E72D297353CC}">
              <c16:uniqueId val="{00000001-5010-4AF6-A3D9-8314E86AEA6E}"/>
            </c:ext>
          </c:extLst>
        </c:ser>
        <c:dLbls>
          <c:showLegendKey val="0"/>
          <c:showVal val="1"/>
          <c:showCatName val="0"/>
          <c:showSerName val="0"/>
          <c:showPercent val="0"/>
          <c:showBubbleSize val="0"/>
        </c:dLbls>
        <c:gapWidth val="150"/>
        <c:overlap val="-25"/>
        <c:axId val="-2072260720"/>
        <c:axId val="-2072259632"/>
      </c:barChart>
      <c:catAx>
        <c:axId val="-207226072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72259632"/>
        <c:crosses val="autoZero"/>
        <c:auto val="1"/>
        <c:lblAlgn val="ctr"/>
        <c:lblOffset val="100"/>
        <c:noMultiLvlLbl val="0"/>
      </c:catAx>
      <c:valAx>
        <c:axId val="-2072259632"/>
        <c:scaling>
          <c:orientation val="minMax"/>
        </c:scaling>
        <c:delete val="1"/>
        <c:axPos val="b"/>
        <c:numFmt formatCode="0%" sourceLinked="1"/>
        <c:majorTickMark val="none"/>
        <c:minorTickMark val="none"/>
        <c:tickLblPos val="nextTo"/>
        <c:crossAx val="-2072260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bg1"/>
                </a:solidFill>
                <a:latin typeface="+mn-lt"/>
                <a:ea typeface="+mn-ea"/>
                <a:cs typeface="+mn-cs"/>
              </a:defRPr>
            </a:pPr>
            <a:r>
              <a:rPr lang="en-US"/>
              <a:t>Më 5 qershor 2020, partitë politike arritën një marrëveshje për të përfunduar reformën zgjedhore. Sa dakord jeni me daklaratat e meposhtme lidhur me marreveshjen e arritur?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bg1"/>
              </a:solidFill>
              <a:latin typeface="+mn-lt"/>
              <a:ea typeface="+mn-ea"/>
              <a:cs typeface="+mn-cs"/>
            </a:defRPr>
          </a:pPr>
          <a:endParaRPr lang="en-US"/>
        </a:p>
      </c:txPr>
    </c:title>
    <c:autoTitleDeleted val="0"/>
    <c:plotArea>
      <c:layout/>
      <c:barChart>
        <c:barDir val="bar"/>
        <c:grouping val="stacked"/>
        <c:varyColors val="0"/>
        <c:ser>
          <c:idx val="0"/>
          <c:order val="0"/>
          <c:tx>
            <c:strRef>
              <c:f>'slide 33, 5 qershor'!$J$7</c:f>
              <c:strCache>
                <c:ptCount val="1"/>
                <c:pt idx="0">
                  <c:v>Dakord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33, 5 qershor'!$I$8:$I$9</c:f>
              <c:strCache>
                <c:ptCount val="2"/>
                <c:pt idx="0">
                  <c:v>Marrëveshja është bërë në interesin më të mirë të qytetarëve shqiptarë</c:v>
                </c:pt>
                <c:pt idx="1">
                  <c:v>Marrëveshja pasqyron vetëm interesat e partive politike</c:v>
                </c:pt>
              </c:strCache>
            </c:strRef>
          </c:cat>
          <c:val>
            <c:numRef>
              <c:f>'slide 33, 5 qershor'!$J$8:$J$9</c:f>
              <c:numCache>
                <c:formatCode>0%</c:formatCode>
                <c:ptCount val="2"/>
                <c:pt idx="0">
                  <c:v>0.17199999999999999</c:v>
                </c:pt>
                <c:pt idx="1">
                  <c:v>0.47899999999999998</c:v>
                </c:pt>
              </c:numCache>
            </c:numRef>
          </c:val>
          <c:extLst>
            <c:ext xmlns:c16="http://schemas.microsoft.com/office/drawing/2014/chart" uri="{C3380CC4-5D6E-409C-BE32-E72D297353CC}">
              <c16:uniqueId val="{00000000-3A50-42A6-922F-59EF83713EEA}"/>
            </c:ext>
          </c:extLst>
        </c:ser>
        <c:ser>
          <c:idx val="1"/>
          <c:order val="1"/>
          <c:tx>
            <c:strRef>
              <c:f>'slide 33, 5 qershor'!$K$7</c:f>
              <c:strCache>
                <c:ptCount val="1"/>
                <c:pt idx="0">
                  <c:v>As dakord as jo dakord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33, 5 qershor'!$I$8:$I$9</c:f>
              <c:strCache>
                <c:ptCount val="2"/>
                <c:pt idx="0">
                  <c:v>Marrëveshja është bërë në interesin më të mirë të qytetarëve shqiptarë</c:v>
                </c:pt>
                <c:pt idx="1">
                  <c:v>Marrëveshja pasqyron vetëm interesat e partive politike</c:v>
                </c:pt>
              </c:strCache>
            </c:strRef>
          </c:cat>
          <c:val>
            <c:numRef>
              <c:f>'slide 33, 5 qershor'!$K$8:$K$9</c:f>
              <c:numCache>
                <c:formatCode>0%</c:formatCode>
                <c:ptCount val="2"/>
                <c:pt idx="0">
                  <c:v>0.20300000000000001</c:v>
                </c:pt>
                <c:pt idx="1">
                  <c:v>0.223</c:v>
                </c:pt>
              </c:numCache>
            </c:numRef>
          </c:val>
          <c:extLst>
            <c:ext xmlns:c16="http://schemas.microsoft.com/office/drawing/2014/chart" uri="{C3380CC4-5D6E-409C-BE32-E72D297353CC}">
              <c16:uniqueId val="{00000001-3A50-42A6-922F-59EF83713EEA}"/>
            </c:ext>
          </c:extLst>
        </c:ser>
        <c:ser>
          <c:idx val="2"/>
          <c:order val="2"/>
          <c:tx>
            <c:strRef>
              <c:f>'slide 33, 5 qershor'!$L$7</c:f>
              <c:strCache>
                <c:ptCount val="1"/>
                <c:pt idx="0">
                  <c:v>Jo dakord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33, 5 qershor'!$I$8:$I$9</c:f>
              <c:strCache>
                <c:ptCount val="2"/>
                <c:pt idx="0">
                  <c:v>Marrëveshja është bërë në interesin më të mirë të qytetarëve shqiptarë</c:v>
                </c:pt>
                <c:pt idx="1">
                  <c:v>Marrëveshja pasqyron vetëm interesat e partive politike</c:v>
                </c:pt>
              </c:strCache>
            </c:strRef>
          </c:cat>
          <c:val>
            <c:numRef>
              <c:f>'slide 33, 5 qershor'!$L$8:$L$9</c:f>
              <c:numCache>
                <c:formatCode>0%</c:formatCode>
                <c:ptCount val="2"/>
                <c:pt idx="0">
                  <c:v>0.49199999999999999</c:v>
                </c:pt>
                <c:pt idx="1">
                  <c:v>0.17099999999999999</c:v>
                </c:pt>
              </c:numCache>
            </c:numRef>
          </c:val>
          <c:extLst>
            <c:ext xmlns:c16="http://schemas.microsoft.com/office/drawing/2014/chart" uri="{C3380CC4-5D6E-409C-BE32-E72D297353CC}">
              <c16:uniqueId val="{00000002-3A50-42A6-922F-59EF83713EEA}"/>
            </c:ext>
          </c:extLst>
        </c:ser>
        <c:ser>
          <c:idx val="3"/>
          <c:order val="3"/>
          <c:tx>
            <c:strRef>
              <c:f>'slide 33, 5 qershor'!$M$7</c:f>
              <c:strCache>
                <c:ptCount val="1"/>
                <c:pt idx="0">
                  <c:v>Nuk e di</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33, 5 qershor'!$I$8:$I$9</c:f>
              <c:strCache>
                <c:ptCount val="2"/>
                <c:pt idx="0">
                  <c:v>Marrëveshja është bërë në interesin më të mirë të qytetarëve shqiptarë</c:v>
                </c:pt>
                <c:pt idx="1">
                  <c:v>Marrëveshja pasqyron vetëm interesat e partive politike</c:v>
                </c:pt>
              </c:strCache>
            </c:strRef>
          </c:cat>
          <c:val>
            <c:numRef>
              <c:f>'slide 33, 5 qershor'!$M$8:$M$9</c:f>
              <c:numCache>
                <c:formatCode>0%</c:formatCode>
                <c:ptCount val="2"/>
                <c:pt idx="0">
                  <c:v>0.13200000000000001</c:v>
                </c:pt>
                <c:pt idx="1">
                  <c:v>0.128</c:v>
                </c:pt>
              </c:numCache>
            </c:numRef>
          </c:val>
          <c:extLst>
            <c:ext xmlns:c16="http://schemas.microsoft.com/office/drawing/2014/chart" uri="{C3380CC4-5D6E-409C-BE32-E72D297353CC}">
              <c16:uniqueId val="{00000003-3A50-42A6-922F-59EF83713EEA}"/>
            </c:ext>
          </c:extLst>
        </c:ser>
        <c:dLbls>
          <c:showLegendKey val="0"/>
          <c:showVal val="0"/>
          <c:showCatName val="0"/>
          <c:showSerName val="0"/>
          <c:showPercent val="0"/>
          <c:showBubbleSize val="0"/>
        </c:dLbls>
        <c:gapWidth val="150"/>
        <c:overlap val="100"/>
        <c:axId val="-2072252016"/>
        <c:axId val="-2072256912"/>
      </c:barChart>
      <c:catAx>
        <c:axId val="-2072252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072256912"/>
        <c:crosses val="autoZero"/>
        <c:auto val="1"/>
        <c:lblAlgn val="ctr"/>
        <c:lblOffset val="100"/>
        <c:noMultiLvlLbl val="0"/>
      </c:catAx>
      <c:valAx>
        <c:axId val="-207225691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7225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bg1"/>
                </a:solidFill>
                <a:latin typeface="+mn-lt"/>
                <a:ea typeface="+mn-ea"/>
                <a:cs typeface="+mn-cs"/>
              </a:defRPr>
            </a:pPr>
            <a:r>
              <a:rPr lang="en-US" sz="2000" b="1" i="0" baseline="0">
                <a:solidFill>
                  <a:schemeClr val="bg1"/>
                </a:solidFill>
                <a:effectLst/>
              </a:rPr>
              <a:t>Sa dakord jeni me pohimet e mëposhtme</a:t>
            </a:r>
            <a:endParaRPr lang="en-US" sz="2000" b="1">
              <a:solidFill>
                <a:schemeClr val="bg1"/>
              </a:solidFill>
              <a:effectLst/>
            </a:endParaRPr>
          </a:p>
          <a:p>
            <a:pPr>
              <a:defRPr sz="2000" b="1">
                <a:solidFill>
                  <a:schemeClr val="bg1"/>
                </a:solidFill>
              </a:defRPr>
            </a:pPr>
            <a:r>
              <a:rPr lang="en-US" sz="2000" b="1" i="0" baseline="0">
                <a:solidFill>
                  <a:schemeClr val="bg1"/>
                </a:solidFill>
                <a:effectLst/>
              </a:rPr>
              <a:t>12 muajt e fundit</a:t>
            </a:r>
            <a:endParaRPr lang="en-US" sz="2000" b="1">
              <a:solidFill>
                <a:schemeClr val="bg1"/>
              </a:solidFill>
              <a:effectLst/>
            </a:endParaRPr>
          </a:p>
          <a:p>
            <a:pPr>
              <a:defRPr sz="2000" b="1">
                <a:solidFill>
                  <a:schemeClr val="bg1"/>
                </a:solidFill>
              </a:defRPr>
            </a:pPr>
            <a:endParaRPr lang="en-US" sz="2000" b="1">
              <a:solidFill>
                <a:schemeClr val="bg1"/>
              </a:solidFill>
            </a:endParaRPr>
          </a:p>
        </c:rich>
      </c:tx>
      <c:layout>
        <c:manualLayout>
          <c:xMode val="edge"/>
          <c:yMode val="edge"/>
          <c:x val="0.26076698581968594"/>
          <c:y val="5.8320373250388803E-3"/>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'slide 37, parlamenti '!$J$2</c:f>
              <c:strCache>
                <c:ptCount val="1"/>
                <c:pt idx="0">
                  <c:v>Dakord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37, parlamenti '!$I$3:$I$10</c:f>
              <c:strCache>
                <c:ptCount val="8"/>
                <c:pt idx="0">
                  <c:v>Parlamenti shqiptar ka kërkuar llogaridhënie nga qeveria </c:v>
                </c:pt>
                <c:pt idx="1">
                  <c:v>Parlamenti shqiptar ka diskutuar dhe ka marrë vendime për çështje të cilat kanë rëndësi për mua</c:v>
                </c:pt>
                <c:pt idx="2">
                  <c:v>Parlamenti shqiptar ka qenë thelbësor për demokracinë tonë.</c:v>
                </c:pt>
                <c:pt idx="3">
                  <c:v>Deputetëve iu kanë interesuar më shumë interesat e partive politike sesa ato të qytetarëve</c:v>
                </c:pt>
                <c:pt idx="4">
                  <c:v>Parlamenti shqiptar ka qenë transparent ndaj publikut  në veprimtarinë e tij </c:v>
                </c:pt>
                <c:pt idx="5">
                  <c:v>Deputetët kanë përfaqësuar interesin e qytetarëve të zakonshëm, si puna ime.</c:v>
                </c:pt>
                <c:pt idx="6">
                  <c:v>Përbëhet nga përfaqësues të popullit që punojnë në mënyrë etike </c:v>
                </c:pt>
                <c:pt idx="7">
                  <c:v>Parlamenti shqiptar ka qenë i hapur për qytetarët që të marrin pjesë në takimet e komisioneve parlamentare dhe/ose në seanca plenare</c:v>
                </c:pt>
              </c:strCache>
            </c:strRef>
          </c:cat>
          <c:val>
            <c:numRef>
              <c:f>'slide 37, parlamenti '!$J$3:$J$10</c:f>
              <c:numCache>
                <c:formatCode>0%</c:formatCode>
                <c:ptCount val="8"/>
                <c:pt idx="0">
                  <c:v>0.255</c:v>
                </c:pt>
                <c:pt idx="1">
                  <c:v>0.191</c:v>
                </c:pt>
                <c:pt idx="2">
                  <c:v>0.17600000000000002</c:v>
                </c:pt>
                <c:pt idx="3">
                  <c:v>0.63100000000000001</c:v>
                </c:pt>
                <c:pt idx="4">
                  <c:v>0.16700000000000001</c:v>
                </c:pt>
                <c:pt idx="5">
                  <c:v>0.13500000000000001</c:v>
                </c:pt>
                <c:pt idx="6">
                  <c:v>0.11499999999999999</c:v>
                </c:pt>
                <c:pt idx="7">
                  <c:v>0.11000000000000001</c:v>
                </c:pt>
              </c:numCache>
            </c:numRef>
          </c:val>
          <c:extLst>
            <c:ext xmlns:c16="http://schemas.microsoft.com/office/drawing/2014/chart" uri="{C3380CC4-5D6E-409C-BE32-E72D297353CC}">
              <c16:uniqueId val="{00000000-814D-41BC-A508-C4B20D0920D0}"/>
            </c:ext>
          </c:extLst>
        </c:ser>
        <c:ser>
          <c:idx val="1"/>
          <c:order val="1"/>
          <c:tx>
            <c:strRef>
              <c:f>'slide 37, parlamenti '!$K$2</c:f>
              <c:strCache>
                <c:ptCount val="1"/>
                <c:pt idx="0">
                  <c:v>As dakord as jo dakord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37, parlamenti '!$I$3:$I$10</c:f>
              <c:strCache>
                <c:ptCount val="8"/>
                <c:pt idx="0">
                  <c:v>Parlamenti shqiptar ka kërkuar llogaridhënie nga qeveria </c:v>
                </c:pt>
                <c:pt idx="1">
                  <c:v>Parlamenti shqiptar ka diskutuar dhe ka marrë vendime për çështje të cilat kanë rëndësi për mua</c:v>
                </c:pt>
                <c:pt idx="2">
                  <c:v>Parlamenti shqiptar ka qenë thelbësor për demokracinë tonë.</c:v>
                </c:pt>
                <c:pt idx="3">
                  <c:v>Deputetëve iu kanë interesuar më shumë interesat e partive politike sesa ato të qytetarëve</c:v>
                </c:pt>
                <c:pt idx="4">
                  <c:v>Parlamenti shqiptar ka qenë transparent ndaj publikut  në veprimtarinë e tij </c:v>
                </c:pt>
                <c:pt idx="5">
                  <c:v>Deputetët kanë përfaqësuar interesin e qytetarëve të zakonshëm, si puna ime.</c:v>
                </c:pt>
                <c:pt idx="6">
                  <c:v>Përbëhet nga përfaqësues të popullit që punojnë në mënyrë etike </c:v>
                </c:pt>
                <c:pt idx="7">
                  <c:v>Parlamenti shqiptar ka qenë i hapur për qytetarët që të marrin pjesë në takimet e komisioneve parlamentare dhe/ose në seanca plenare</c:v>
                </c:pt>
              </c:strCache>
            </c:strRef>
          </c:cat>
          <c:val>
            <c:numRef>
              <c:f>'slide 37, parlamenti '!$K$3:$K$10</c:f>
              <c:numCache>
                <c:formatCode>0%</c:formatCode>
                <c:ptCount val="8"/>
                <c:pt idx="0">
                  <c:v>0.22</c:v>
                </c:pt>
                <c:pt idx="1">
                  <c:v>0.217</c:v>
                </c:pt>
                <c:pt idx="2">
                  <c:v>0.29299999999999998</c:v>
                </c:pt>
                <c:pt idx="3">
                  <c:v>0.155</c:v>
                </c:pt>
                <c:pt idx="4">
                  <c:v>0.23699999999999999</c:v>
                </c:pt>
                <c:pt idx="5">
                  <c:v>0.17399999999999999</c:v>
                </c:pt>
                <c:pt idx="6">
                  <c:v>0.23499999999999999</c:v>
                </c:pt>
                <c:pt idx="7">
                  <c:v>0.21</c:v>
                </c:pt>
              </c:numCache>
            </c:numRef>
          </c:val>
          <c:extLst>
            <c:ext xmlns:c16="http://schemas.microsoft.com/office/drawing/2014/chart" uri="{C3380CC4-5D6E-409C-BE32-E72D297353CC}">
              <c16:uniqueId val="{00000001-814D-41BC-A508-C4B20D0920D0}"/>
            </c:ext>
          </c:extLst>
        </c:ser>
        <c:ser>
          <c:idx val="2"/>
          <c:order val="2"/>
          <c:tx>
            <c:strRef>
              <c:f>'slide 37, parlamenti '!$L$2</c:f>
              <c:strCache>
                <c:ptCount val="1"/>
                <c:pt idx="0">
                  <c:v>Jo dakord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37, parlamenti '!$I$3:$I$10</c:f>
              <c:strCache>
                <c:ptCount val="8"/>
                <c:pt idx="0">
                  <c:v>Parlamenti shqiptar ka kërkuar llogaridhënie nga qeveria </c:v>
                </c:pt>
                <c:pt idx="1">
                  <c:v>Parlamenti shqiptar ka diskutuar dhe ka marrë vendime për çështje të cilat kanë rëndësi për mua</c:v>
                </c:pt>
                <c:pt idx="2">
                  <c:v>Parlamenti shqiptar ka qenë thelbësor për demokracinë tonë.</c:v>
                </c:pt>
                <c:pt idx="3">
                  <c:v>Deputetëve iu kanë interesuar më shumë interesat e partive politike sesa ato të qytetarëve</c:v>
                </c:pt>
                <c:pt idx="4">
                  <c:v>Parlamenti shqiptar ka qenë transparent ndaj publikut  në veprimtarinë e tij </c:v>
                </c:pt>
                <c:pt idx="5">
                  <c:v>Deputetët kanë përfaqësuar interesin e qytetarëve të zakonshëm, si puna ime.</c:v>
                </c:pt>
                <c:pt idx="6">
                  <c:v>Përbëhet nga përfaqësues të popullit që punojnë në mënyrë etike </c:v>
                </c:pt>
                <c:pt idx="7">
                  <c:v>Parlamenti shqiptar ka qenë i hapur për qytetarët që të marrin pjesë në takimet e komisioneve parlamentare dhe/ose në seanca plenare</c:v>
                </c:pt>
              </c:strCache>
            </c:strRef>
          </c:cat>
          <c:val>
            <c:numRef>
              <c:f>'slide 37, parlamenti '!$L$3:$L$10</c:f>
              <c:numCache>
                <c:formatCode>0%</c:formatCode>
                <c:ptCount val="8"/>
                <c:pt idx="0">
                  <c:v>0.45400000000000001</c:v>
                </c:pt>
                <c:pt idx="1">
                  <c:v>0.55300000000000005</c:v>
                </c:pt>
                <c:pt idx="2">
                  <c:v>0.498</c:v>
                </c:pt>
                <c:pt idx="3">
                  <c:v>0.19800000000000001</c:v>
                </c:pt>
                <c:pt idx="4">
                  <c:v>0.54600000000000004</c:v>
                </c:pt>
                <c:pt idx="5">
                  <c:v>0.67300000000000004</c:v>
                </c:pt>
                <c:pt idx="6">
                  <c:v>0.621</c:v>
                </c:pt>
                <c:pt idx="7">
                  <c:v>0.54299999999999993</c:v>
                </c:pt>
              </c:numCache>
            </c:numRef>
          </c:val>
          <c:extLst>
            <c:ext xmlns:c16="http://schemas.microsoft.com/office/drawing/2014/chart" uri="{C3380CC4-5D6E-409C-BE32-E72D297353CC}">
              <c16:uniqueId val="{00000002-814D-41BC-A508-C4B20D0920D0}"/>
            </c:ext>
          </c:extLst>
        </c:ser>
        <c:dLbls>
          <c:showLegendKey val="0"/>
          <c:showVal val="0"/>
          <c:showCatName val="0"/>
          <c:showSerName val="0"/>
          <c:showPercent val="0"/>
          <c:showBubbleSize val="0"/>
        </c:dLbls>
        <c:gapWidth val="182"/>
        <c:axId val="-1950178688"/>
        <c:axId val="-2070517024"/>
      </c:barChart>
      <c:catAx>
        <c:axId val="-19501786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070517024"/>
        <c:crosses val="autoZero"/>
        <c:auto val="1"/>
        <c:lblAlgn val="ctr"/>
        <c:lblOffset val="100"/>
        <c:noMultiLvlLbl val="0"/>
      </c:catAx>
      <c:valAx>
        <c:axId val="-207051702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1950178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bg1"/>
                </a:solidFill>
                <a:latin typeface="+mn-lt"/>
                <a:ea typeface="+mn-ea"/>
                <a:cs typeface="+mn-cs"/>
              </a:defRPr>
            </a:pPr>
            <a:r>
              <a:rPr lang="en-US" sz="2000" b="1">
                <a:solidFill>
                  <a:schemeClr val="bg1"/>
                </a:solidFill>
              </a:rPr>
              <a:t>Sa</a:t>
            </a:r>
            <a:r>
              <a:rPr lang="en-US" sz="2000" b="1" baseline="0">
                <a:solidFill>
                  <a:schemeClr val="bg1"/>
                </a:solidFill>
              </a:rPr>
              <a:t> dakord jeni me pohimet e mëposhtme</a:t>
            </a:r>
          </a:p>
          <a:p>
            <a:pPr>
              <a:defRPr sz="2000" b="1">
                <a:solidFill>
                  <a:schemeClr val="bg1"/>
                </a:solidFill>
              </a:defRPr>
            </a:pPr>
            <a:r>
              <a:rPr lang="en-US" sz="2000" b="1" baseline="0">
                <a:solidFill>
                  <a:schemeClr val="bg1"/>
                </a:solidFill>
              </a:rPr>
              <a:t>12 muajt e fundit</a:t>
            </a:r>
            <a:endParaRPr lang="en-US" sz="2000" b="1">
              <a:solidFill>
                <a:schemeClr val="bg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'slide 36, parlamenti 16 20'!$C$2</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36, parlamenti 16 20'!$B$3:$B$10</c:f>
              <c:strCache>
                <c:ptCount val="8"/>
                <c:pt idx="0">
                  <c:v>Parlamenti shqiptar ka kërkuar llogaridhënie nga qeveria </c:v>
                </c:pt>
                <c:pt idx="1">
                  <c:v>Parlamenti shqiptar ka diskutuar dhe ka marrë vendime për çështje të cilat kanë rëndësi për mua</c:v>
                </c:pt>
                <c:pt idx="2">
                  <c:v>Parlamenti shqiptar ka qenë thelbësor për demokracinë tonë.</c:v>
                </c:pt>
                <c:pt idx="3">
                  <c:v>Deputetëve iu kanë interesuar më shumë interesat e partive politike sesa ato të qytetarëve</c:v>
                </c:pt>
                <c:pt idx="4">
                  <c:v>Parlamenti shqiptar ka qenë transparent ndaj publikut  në veprimtarinë e tij </c:v>
                </c:pt>
                <c:pt idx="5">
                  <c:v>Deputetët kanë përfaqësuar interesin e qytetarëve të zakonshëm, si puna ime.</c:v>
                </c:pt>
                <c:pt idx="6">
                  <c:v>Përbëhet nga përfaqësues të popullit që punojnë në mënyrë etike </c:v>
                </c:pt>
                <c:pt idx="7">
                  <c:v>Parlamenti shqiptar ka qenë i hapur për qytetarët që të marrin pjesë në takimet e komisioneve parlamentare dhe/ose në seanca plenare</c:v>
                </c:pt>
              </c:strCache>
            </c:strRef>
          </c:cat>
          <c:val>
            <c:numRef>
              <c:f>'slide 36, parlamenti 16 20'!$C$3:$C$10</c:f>
              <c:numCache>
                <c:formatCode>0%</c:formatCode>
                <c:ptCount val="8"/>
                <c:pt idx="0">
                  <c:v>0.38</c:v>
                </c:pt>
                <c:pt idx="1">
                  <c:v>0.34</c:v>
                </c:pt>
                <c:pt idx="2">
                  <c:v>0.53</c:v>
                </c:pt>
                <c:pt idx="4">
                  <c:v>0.19</c:v>
                </c:pt>
                <c:pt idx="6">
                  <c:v>0.16</c:v>
                </c:pt>
                <c:pt idx="7">
                  <c:v>0.28000000000000003</c:v>
                </c:pt>
              </c:numCache>
            </c:numRef>
          </c:val>
          <c:extLst>
            <c:ext xmlns:c16="http://schemas.microsoft.com/office/drawing/2014/chart" uri="{C3380CC4-5D6E-409C-BE32-E72D297353CC}">
              <c16:uniqueId val="{00000000-00D4-49E1-998C-3E58C93B6646}"/>
            </c:ext>
          </c:extLst>
        </c:ser>
        <c:ser>
          <c:idx val="1"/>
          <c:order val="1"/>
          <c:tx>
            <c:strRef>
              <c:f>'slide 36, parlamenti 16 20'!$D$2</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36, parlamenti 16 20'!$B$3:$B$10</c:f>
              <c:strCache>
                <c:ptCount val="8"/>
                <c:pt idx="0">
                  <c:v>Parlamenti shqiptar ka kërkuar llogaridhënie nga qeveria </c:v>
                </c:pt>
                <c:pt idx="1">
                  <c:v>Parlamenti shqiptar ka diskutuar dhe ka marrë vendime për çështje të cilat kanë rëndësi për mua</c:v>
                </c:pt>
                <c:pt idx="2">
                  <c:v>Parlamenti shqiptar ka qenë thelbësor për demokracinë tonë.</c:v>
                </c:pt>
                <c:pt idx="3">
                  <c:v>Deputetëve iu kanë interesuar më shumë interesat e partive politike sesa ato të qytetarëve</c:v>
                </c:pt>
                <c:pt idx="4">
                  <c:v>Parlamenti shqiptar ka qenë transparent ndaj publikut  në veprimtarinë e tij </c:v>
                </c:pt>
                <c:pt idx="5">
                  <c:v>Deputetët kanë përfaqësuar interesin e qytetarëve të zakonshëm, si puna ime.</c:v>
                </c:pt>
                <c:pt idx="6">
                  <c:v>Përbëhet nga përfaqësues të popullit që punojnë në mënyrë etike </c:v>
                </c:pt>
                <c:pt idx="7">
                  <c:v>Parlamenti shqiptar ka qenë i hapur për qytetarët që të marrin pjesë në takimet e komisioneve parlamentare dhe/ose në seanca plenare</c:v>
                </c:pt>
              </c:strCache>
            </c:strRef>
          </c:cat>
          <c:val>
            <c:numRef>
              <c:f>'slide 36, parlamenti 16 20'!$D$3:$D$10</c:f>
              <c:numCache>
                <c:formatCode>0%</c:formatCode>
                <c:ptCount val="8"/>
                <c:pt idx="0">
                  <c:v>0.255</c:v>
                </c:pt>
                <c:pt idx="1">
                  <c:v>0.191</c:v>
                </c:pt>
                <c:pt idx="2">
                  <c:v>0.17600000000000002</c:v>
                </c:pt>
                <c:pt idx="3">
                  <c:v>0.63100000000000001</c:v>
                </c:pt>
                <c:pt idx="4">
                  <c:v>0.16700000000000001</c:v>
                </c:pt>
                <c:pt idx="5">
                  <c:v>0.13500000000000001</c:v>
                </c:pt>
                <c:pt idx="6">
                  <c:v>0.11499999999999999</c:v>
                </c:pt>
                <c:pt idx="7">
                  <c:v>0.11000000000000001</c:v>
                </c:pt>
              </c:numCache>
            </c:numRef>
          </c:val>
          <c:extLst>
            <c:ext xmlns:c16="http://schemas.microsoft.com/office/drawing/2014/chart" uri="{C3380CC4-5D6E-409C-BE32-E72D297353CC}">
              <c16:uniqueId val="{00000001-00D4-49E1-998C-3E58C93B6646}"/>
            </c:ext>
          </c:extLst>
        </c:ser>
        <c:dLbls>
          <c:showLegendKey val="0"/>
          <c:showVal val="0"/>
          <c:showCatName val="0"/>
          <c:showSerName val="0"/>
          <c:showPercent val="0"/>
          <c:showBubbleSize val="0"/>
        </c:dLbls>
        <c:gapWidth val="182"/>
        <c:axId val="-2070524640"/>
        <c:axId val="-2030411296"/>
      </c:barChart>
      <c:catAx>
        <c:axId val="-2070524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30411296"/>
        <c:crosses val="autoZero"/>
        <c:auto val="1"/>
        <c:lblAlgn val="ctr"/>
        <c:lblOffset val="100"/>
        <c:noMultiLvlLbl val="0"/>
      </c:catAx>
      <c:valAx>
        <c:axId val="-2030411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207052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0" i="0" u="none" strike="noStrike" kern="1200" spc="0" baseline="0">
                <a:solidFill>
                  <a:schemeClr val="bg1"/>
                </a:solidFill>
                <a:latin typeface="+mn-lt"/>
                <a:ea typeface="+mn-ea"/>
                <a:cs typeface="+mn-cs"/>
              </a:defRPr>
            </a:pPr>
            <a:r>
              <a:rPr lang="en-US"/>
              <a:t>Sa dakord jeni me pohimet e mëposhtme lidhur me rolin e Parlamentit gjatë situatës së COVID – 19? </a:t>
            </a:r>
          </a:p>
        </c:rich>
      </c:tx>
      <c:overlay val="0"/>
      <c:spPr>
        <a:noFill/>
        <a:ln>
          <a:noFill/>
        </a:ln>
        <a:effectLst/>
      </c:spPr>
      <c:txPr>
        <a:bodyPr rot="0" spcFirstLastPara="1" vertOverflow="ellipsis" vert="horz" wrap="square" anchor="ctr" anchorCtr="1"/>
        <a:lstStyle/>
        <a:p>
          <a:pPr algn="ctr" rtl="0">
            <a:defRPr sz="192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'slide 38, parlamenti dhe covid'!$J$2</c:f>
              <c:strCache>
                <c:ptCount val="1"/>
                <c:pt idx="0">
                  <c:v>Dakord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38, parlamenti dhe covid'!$I$3:$I$6</c:f>
              <c:strCache>
                <c:ptCount val="4"/>
                <c:pt idx="0">
                  <c:v>Reagimi i Parlamentit për të vazhduar veprimtarinë e tij online dhe për të marrë vendime ishte i shpejtë dhe në kohën e duhur </c:v>
                </c:pt>
                <c:pt idx="1">
                  <c:v>Ishte transparent në vendimet që ka marrë </c:v>
                </c:pt>
                <c:pt idx="2">
                  <c:v>Ka kontrolluar me kujdes veprimtarinë e qeverisë </c:v>
                </c:pt>
                <c:pt idx="3">
                  <c:v>E ka bërë më të lehtë për mua që të marr informacion mbi veprimtarinë parlamentare </c:v>
                </c:pt>
              </c:strCache>
            </c:strRef>
          </c:cat>
          <c:val>
            <c:numRef>
              <c:f>'slide 38, parlamenti dhe covid'!$J$3:$J$6</c:f>
              <c:numCache>
                <c:formatCode>0%</c:formatCode>
                <c:ptCount val="4"/>
                <c:pt idx="0">
                  <c:v>0.36499999999999999</c:v>
                </c:pt>
                <c:pt idx="1">
                  <c:v>0.32900000000000001</c:v>
                </c:pt>
                <c:pt idx="2">
                  <c:v>0.33200000000000002</c:v>
                </c:pt>
                <c:pt idx="3">
                  <c:v>0.24099999999999999</c:v>
                </c:pt>
              </c:numCache>
            </c:numRef>
          </c:val>
          <c:extLst>
            <c:ext xmlns:c16="http://schemas.microsoft.com/office/drawing/2014/chart" uri="{C3380CC4-5D6E-409C-BE32-E72D297353CC}">
              <c16:uniqueId val="{00000000-3984-4819-A777-D7C54D7ECA9F}"/>
            </c:ext>
          </c:extLst>
        </c:ser>
        <c:ser>
          <c:idx val="1"/>
          <c:order val="1"/>
          <c:tx>
            <c:strRef>
              <c:f>'slide 38, parlamenti dhe covid'!$K$2</c:f>
              <c:strCache>
                <c:ptCount val="1"/>
                <c:pt idx="0">
                  <c:v>As dakord as jo dakord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38, parlamenti dhe covid'!$I$3:$I$6</c:f>
              <c:strCache>
                <c:ptCount val="4"/>
                <c:pt idx="0">
                  <c:v>Reagimi i Parlamentit për të vazhduar veprimtarinë e tij online dhe për të marrë vendime ishte i shpejtë dhe në kohën e duhur </c:v>
                </c:pt>
                <c:pt idx="1">
                  <c:v>Ishte transparent në vendimet që ka marrë </c:v>
                </c:pt>
                <c:pt idx="2">
                  <c:v>Ka kontrolluar me kujdes veprimtarinë e qeverisë </c:v>
                </c:pt>
                <c:pt idx="3">
                  <c:v>E ka bërë më të lehtë për mua që të marr informacion mbi veprimtarinë parlamentare </c:v>
                </c:pt>
              </c:strCache>
            </c:strRef>
          </c:cat>
          <c:val>
            <c:numRef>
              <c:f>'slide 38, parlamenti dhe covid'!$K$3:$K$6</c:f>
              <c:numCache>
                <c:formatCode>0%</c:formatCode>
                <c:ptCount val="4"/>
                <c:pt idx="0">
                  <c:v>0.28100000000000003</c:v>
                </c:pt>
                <c:pt idx="1">
                  <c:v>0.26700000000000002</c:v>
                </c:pt>
                <c:pt idx="2">
                  <c:v>0.23300000000000001</c:v>
                </c:pt>
                <c:pt idx="3">
                  <c:v>0.28699999999999998</c:v>
                </c:pt>
              </c:numCache>
            </c:numRef>
          </c:val>
          <c:extLst>
            <c:ext xmlns:c16="http://schemas.microsoft.com/office/drawing/2014/chart" uri="{C3380CC4-5D6E-409C-BE32-E72D297353CC}">
              <c16:uniqueId val="{00000001-3984-4819-A777-D7C54D7ECA9F}"/>
            </c:ext>
          </c:extLst>
        </c:ser>
        <c:ser>
          <c:idx val="2"/>
          <c:order val="2"/>
          <c:tx>
            <c:strRef>
              <c:f>'slide 38, parlamenti dhe covid'!$L$2</c:f>
              <c:strCache>
                <c:ptCount val="1"/>
                <c:pt idx="0">
                  <c:v>Jo dakord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38, parlamenti dhe covid'!$I$3:$I$6</c:f>
              <c:strCache>
                <c:ptCount val="4"/>
                <c:pt idx="0">
                  <c:v>Reagimi i Parlamentit për të vazhduar veprimtarinë e tij online dhe për të marrë vendime ishte i shpejtë dhe në kohën e duhur </c:v>
                </c:pt>
                <c:pt idx="1">
                  <c:v>Ishte transparent në vendimet që ka marrë </c:v>
                </c:pt>
                <c:pt idx="2">
                  <c:v>Ka kontrolluar me kujdes veprimtarinë e qeverisë </c:v>
                </c:pt>
                <c:pt idx="3">
                  <c:v>E ka bërë më të lehtë për mua që të marr informacion mbi veprimtarinë parlamentare </c:v>
                </c:pt>
              </c:strCache>
            </c:strRef>
          </c:cat>
          <c:val>
            <c:numRef>
              <c:f>'slide 38, parlamenti dhe covid'!$L$3:$L$6</c:f>
              <c:numCache>
                <c:formatCode>0%</c:formatCode>
                <c:ptCount val="4"/>
                <c:pt idx="0">
                  <c:v>0.29600000000000004</c:v>
                </c:pt>
                <c:pt idx="1">
                  <c:v>0.36599999999999999</c:v>
                </c:pt>
                <c:pt idx="2">
                  <c:v>0.39100000000000001</c:v>
                </c:pt>
                <c:pt idx="3">
                  <c:v>0.41899999999999998</c:v>
                </c:pt>
              </c:numCache>
            </c:numRef>
          </c:val>
          <c:extLst>
            <c:ext xmlns:c16="http://schemas.microsoft.com/office/drawing/2014/chart" uri="{C3380CC4-5D6E-409C-BE32-E72D297353CC}">
              <c16:uniqueId val="{00000002-3984-4819-A777-D7C54D7ECA9F}"/>
            </c:ext>
          </c:extLst>
        </c:ser>
        <c:dLbls>
          <c:showLegendKey val="0"/>
          <c:showVal val="0"/>
          <c:showCatName val="0"/>
          <c:showSerName val="0"/>
          <c:showPercent val="0"/>
          <c:showBubbleSize val="0"/>
        </c:dLbls>
        <c:gapWidth val="182"/>
        <c:axId val="-2070522464"/>
        <c:axId val="-2070515936"/>
      </c:barChart>
      <c:catAx>
        <c:axId val="-207052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070515936"/>
        <c:crosses val="autoZero"/>
        <c:auto val="1"/>
        <c:lblAlgn val="ctr"/>
        <c:lblOffset val="100"/>
        <c:noMultiLvlLbl val="0"/>
      </c:catAx>
      <c:valAx>
        <c:axId val="-207051593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70522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bg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2000" b="0" i="0" u="none" strike="noStrike" kern="1200" spc="0" baseline="0">
                <a:solidFill>
                  <a:schemeClr val="bg1"/>
                </a:solidFill>
                <a:latin typeface="+mn-lt"/>
                <a:ea typeface="+mn-ea"/>
                <a:cs typeface="+mn-cs"/>
              </a:defRPr>
            </a:pPr>
            <a:r>
              <a:rPr lang="en-US" sz="2000"/>
              <a:t>Cilat janë 3 cilësitë më të rëndësishme që mendoni se duhet të ketë një deputet? </a:t>
            </a:r>
          </a:p>
        </c:rich>
      </c:tx>
      <c:overlay val="0"/>
      <c:spPr>
        <a:noFill/>
        <a:ln>
          <a:noFill/>
        </a:ln>
        <a:effectLst/>
      </c:spPr>
      <c:txPr>
        <a:bodyPr rot="0" spcFirstLastPara="1" vertOverflow="ellipsis" vert="horz" wrap="square" anchor="ctr" anchorCtr="1"/>
        <a:lstStyle/>
        <a:p>
          <a:pPr algn="ctr" rtl="0">
            <a:defRPr sz="200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39, cilesite e dep'!$K$11:$K$21</c:f>
              <c:strCache>
                <c:ptCount val="11"/>
                <c:pt idx="0">
                  <c:v>Të jetë i/e mirë - arsimuar</c:v>
                </c:pt>
                <c:pt idx="1">
                  <c:v>Të jetë afër problemeve të popullit</c:v>
                </c:pt>
                <c:pt idx="2">
                  <c:v>Të jetë nga zona që ai/ajo kandidon në zgjedhje </c:v>
                </c:pt>
                <c:pt idx="3">
                  <c:v>Të jetë i pavarur në mendimet e tij/saj</c:v>
                </c:pt>
                <c:pt idx="4">
                  <c:v>Të jetë i/e ndershëm/me dhe i/e përgjegjshëm/me</c:v>
                </c:pt>
                <c:pt idx="5">
                  <c:v>Të jetë një “fytyrë e re” dhe të ketë një vizion/mentalitet të ri</c:v>
                </c:pt>
                <c:pt idx="6">
                  <c:v>Të ketë aftësinë të bëjë kompromise me njerëzit që ai/ajo nuk bie dakord, për hir të interesit publik</c:v>
                </c:pt>
                <c:pt idx="7">
                  <c:v>Të ketë përvojë në politikë</c:v>
                </c:pt>
                <c:pt idx="8">
                  <c:v>Të jetë besnik i partisë që ai ose ajo përfaqëson </c:v>
                </c:pt>
                <c:pt idx="9">
                  <c:v>Të ketë përvojë në biznes </c:v>
                </c:pt>
                <c:pt idx="10">
                  <c:v>Tjetër</c:v>
                </c:pt>
              </c:strCache>
            </c:strRef>
          </c:cat>
          <c:val>
            <c:numRef>
              <c:f>'slide 39, cilesite e dep'!$L$11:$L$21</c:f>
              <c:numCache>
                <c:formatCode>0%</c:formatCode>
                <c:ptCount val="11"/>
                <c:pt idx="0">
                  <c:v>0.60199999999999998</c:v>
                </c:pt>
                <c:pt idx="1">
                  <c:v>0.55100000000000005</c:v>
                </c:pt>
                <c:pt idx="2">
                  <c:v>0.495</c:v>
                </c:pt>
                <c:pt idx="3">
                  <c:v>0.443</c:v>
                </c:pt>
                <c:pt idx="4">
                  <c:v>0.36299999999999999</c:v>
                </c:pt>
                <c:pt idx="5">
                  <c:v>0.24</c:v>
                </c:pt>
                <c:pt idx="6">
                  <c:v>0.11700000000000001</c:v>
                </c:pt>
                <c:pt idx="7">
                  <c:v>7.3999999999999996E-2</c:v>
                </c:pt>
                <c:pt idx="8">
                  <c:v>6.0999999999999999E-2</c:v>
                </c:pt>
                <c:pt idx="9">
                  <c:v>5.7000000000000002E-2</c:v>
                </c:pt>
                <c:pt idx="10">
                  <c:v>7.0000000000000001E-3</c:v>
                </c:pt>
              </c:numCache>
            </c:numRef>
          </c:val>
          <c:extLst>
            <c:ext xmlns:c16="http://schemas.microsoft.com/office/drawing/2014/chart" uri="{C3380CC4-5D6E-409C-BE32-E72D297353CC}">
              <c16:uniqueId val="{00000000-0E09-46CB-86CB-71F478F2BF34}"/>
            </c:ext>
          </c:extLst>
        </c:ser>
        <c:dLbls>
          <c:showLegendKey val="0"/>
          <c:showVal val="0"/>
          <c:showCatName val="0"/>
          <c:showSerName val="0"/>
          <c:showPercent val="0"/>
          <c:showBubbleSize val="0"/>
        </c:dLbls>
        <c:gapWidth val="182"/>
        <c:axId val="-2070526272"/>
        <c:axId val="-2070521920"/>
      </c:barChart>
      <c:catAx>
        <c:axId val="-2070526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70521920"/>
        <c:crosses val="autoZero"/>
        <c:auto val="1"/>
        <c:lblAlgn val="ctr"/>
        <c:lblOffset val="100"/>
        <c:noMultiLvlLbl val="0"/>
      </c:catAx>
      <c:valAx>
        <c:axId val="-207052192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7052627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680" b="0" i="0" u="none" strike="noStrike" kern="1200" spc="0" baseline="0">
                <a:solidFill>
                  <a:schemeClr val="bg1"/>
                </a:solidFill>
                <a:latin typeface="+mn-lt"/>
                <a:ea typeface="+mn-ea"/>
                <a:cs typeface="+mn-cs"/>
              </a:defRPr>
            </a:pPr>
            <a:r>
              <a:rPr lang="en-US"/>
              <a:t>Sipas mendimit tuaj, sa mund ta rrisin llogaridhënien e deputetëve ndaj publikut propozimet e mëposhtme? </a:t>
            </a:r>
          </a:p>
        </c:rich>
      </c:tx>
      <c:overlay val="0"/>
      <c:spPr>
        <a:noFill/>
        <a:ln>
          <a:noFill/>
        </a:ln>
        <a:effectLst/>
      </c:spPr>
      <c:txPr>
        <a:bodyPr rot="0" spcFirstLastPara="1" vertOverflow="ellipsis" vert="horz" wrap="square" anchor="ctr" anchorCtr="1"/>
        <a:lstStyle/>
        <a:p>
          <a:pPr algn="ctr" rtl="0">
            <a:defRPr sz="168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'slide 40, llogaridhenia e dep'!$L$2</c:f>
              <c:strCache>
                <c:ptCount val="1"/>
                <c:pt idx="0">
                  <c:v>Në një masë të madhe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40, llogaridhenia e dep'!$K$3:$K$6</c:f>
              <c:strCache>
                <c:ptCount val="4"/>
                <c:pt idx="0">
                  <c:v>Dhënia e mundësisë që votuesit të zgjedhin individët e tyre të preferuar nga listat e kandidatëve, në vend të votimit të listave të mbyllura të partive </c:v>
                </c:pt>
                <c:pt idx="1">
                  <c:v>Përmirësimi i kushteve për të zhvilluar takime më të rregullta me deputetët në zonat e tyre </c:v>
                </c:pt>
                <c:pt idx="2">
                  <c:v>Publikimi i informacionit të detajuar në faqen e internetit të Kuvendit për aktivitetin e çdo deputeti  (p.sh. amendamente, votime, pyetje, diskutime në seancat plenare, iniciativa ligjore, etj. )</c:v>
                </c:pt>
                <c:pt idx="3">
                  <c:v>Publikimi i përshkrimeve të detajuara të deputetëve në faqen e internetit të Kuvendit </c:v>
                </c:pt>
              </c:strCache>
            </c:strRef>
          </c:cat>
          <c:val>
            <c:numRef>
              <c:f>'slide 40, llogaridhenia e dep'!$L$3:$L$6</c:f>
              <c:numCache>
                <c:formatCode>0%</c:formatCode>
                <c:ptCount val="4"/>
                <c:pt idx="0">
                  <c:v>0.42399999999999999</c:v>
                </c:pt>
                <c:pt idx="1">
                  <c:v>0.31900000000000001</c:v>
                </c:pt>
                <c:pt idx="2">
                  <c:v>0.26600000000000001</c:v>
                </c:pt>
                <c:pt idx="3">
                  <c:v>0.24399999999999999</c:v>
                </c:pt>
              </c:numCache>
            </c:numRef>
          </c:val>
          <c:extLst>
            <c:ext xmlns:c16="http://schemas.microsoft.com/office/drawing/2014/chart" uri="{C3380CC4-5D6E-409C-BE32-E72D297353CC}">
              <c16:uniqueId val="{00000000-F089-4054-9DB9-E99E2D1295F5}"/>
            </c:ext>
          </c:extLst>
        </c:ser>
        <c:ser>
          <c:idx val="1"/>
          <c:order val="1"/>
          <c:tx>
            <c:strRef>
              <c:f>'slide 40, llogaridhenia e dep'!$M$2</c:f>
              <c:strCache>
                <c:ptCount val="1"/>
                <c:pt idx="0">
                  <c:v>Disi</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40, llogaridhenia e dep'!$K$3:$K$6</c:f>
              <c:strCache>
                <c:ptCount val="4"/>
                <c:pt idx="0">
                  <c:v>Dhënia e mundësisë që votuesit të zgjedhin individët e tyre të preferuar nga listat e kandidatëve, në vend të votimit të listave të mbyllura të partive </c:v>
                </c:pt>
                <c:pt idx="1">
                  <c:v>Përmirësimi i kushteve për të zhvilluar takime më të rregullta me deputetët në zonat e tyre </c:v>
                </c:pt>
                <c:pt idx="2">
                  <c:v>Publikimi i informacionit të detajuar në faqen e internetit të Kuvendit për aktivitetin e çdo deputeti  (p.sh. amendamente, votime, pyetje, diskutime në seancat plenare, iniciativa ligjore, etj. )</c:v>
                </c:pt>
                <c:pt idx="3">
                  <c:v>Publikimi i përshkrimeve të detajuara të deputetëve në faqen e internetit të Kuvendit </c:v>
                </c:pt>
              </c:strCache>
            </c:strRef>
          </c:cat>
          <c:val>
            <c:numRef>
              <c:f>'slide 40, llogaridhenia e dep'!$M$3:$M$6</c:f>
              <c:numCache>
                <c:formatCode>0%</c:formatCode>
                <c:ptCount val="4"/>
                <c:pt idx="0">
                  <c:v>0.35799999999999998</c:v>
                </c:pt>
                <c:pt idx="1">
                  <c:v>0.375</c:v>
                </c:pt>
                <c:pt idx="2">
                  <c:v>0.32800000000000001</c:v>
                </c:pt>
                <c:pt idx="3">
                  <c:v>0.32800000000000001</c:v>
                </c:pt>
              </c:numCache>
            </c:numRef>
          </c:val>
          <c:extLst>
            <c:ext xmlns:c16="http://schemas.microsoft.com/office/drawing/2014/chart" uri="{C3380CC4-5D6E-409C-BE32-E72D297353CC}">
              <c16:uniqueId val="{00000001-F089-4054-9DB9-E99E2D1295F5}"/>
            </c:ext>
          </c:extLst>
        </c:ser>
        <c:ser>
          <c:idx val="2"/>
          <c:order val="2"/>
          <c:tx>
            <c:strRef>
              <c:f>'slide 40, llogaridhenia e dep'!$N$2</c:f>
              <c:strCache>
                <c:ptCount val="1"/>
                <c:pt idx="0">
                  <c:v>Shumë pak</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40, llogaridhenia e dep'!$K$3:$K$6</c:f>
              <c:strCache>
                <c:ptCount val="4"/>
                <c:pt idx="0">
                  <c:v>Dhënia e mundësisë që votuesit të zgjedhin individët e tyre të preferuar nga listat e kandidatëve, në vend të votimit të listave të mbyllura të partive </c:v>
                </c:pt>
                <c:pt idx="1">
                  <c:v>Përmirësimi i kushteve për të zhvilluar takime më të rregullta me deputetët në zonat e tyre </c:v>
                </c:pt>
                <c:pt idx="2">
                  <c:v>Publikimi i informacionit të detajuar në faqen e internetit të Kuvendit për aktivitetin e çdo deputeti  (p.sh. amendamente, votime, pyetje, diskutime në seancat plenare, iniciativa ligjore, etj. )</c:v>
                </c:pt>
                <c:pt idx="3">
                  <c:v>Publikimi i përshkrimeve të detajuara të deputetëve në faqen e internetit të Kuvendit </c:v>
                </c:pt>
              </c:strCache>
            </c:strRef>
          </c:cat>
          <c:val>
            <c:numRef>
              <c:f>'slide 40, llogaridhenia e dep'!$N$3:$N$6</c:f>
              <c:numCache>
                <c:formatCode>0%</c:formatCode>
                <c:ptCount val="4"/>
                <c:pt idx="0">
                  <c:v>0.13200000000000001</c:v>
                </c:pt>
                <c:pt idx="1">
                  <c:v>0.182</c:v>
                </c:pt>
                <c:pt idx="2">
                  <c:v>0.224</c:v>
                </c:pt>
                <c:pt idx="3">
                  <c:v>0.25800000000000001</c:v>
                </c:pt>
              </c:numCache>
            </c:numRef>
          </c:val>
          <c:extLst>
            <c:ext xmlns:c16="http://schemas.microsoft.com/office/drawing/2014/chart" uri="{C3380CC4-5D6E-409C-BE32-E72D297353CC}">
              <c16:uniqueId val="{00000002-F089-4054-9DB9-E99E2D1295F5}"/>
            </c:ext>
          </c:extLst>
        </c:ser>
        <c:ser>
          <c:idx val="3"/>
          <c:order val="3"/>
          <c:tx>
            <c:strRef>
              <c:f>'slide 40, llogaridhenia e dep'!$O$2</c:f>
              <c:strCache>
                <c:ptCount val="1"/>
                <c:pt idx="0">
                  <c:v>Aspak</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40, llogaridhenia e dep'!$K$3:$K$6</c:f>
              <c:strCache>
                <c:ptCount val="4"/>
                <c:pt idx="0">
                  <c:v>Dhënia e mundësisë që votuesit të zgjedhin individët e tyre të preferuar nga listat e kandidatëve, në vend të votimit të listave të mbyllura të partive </c:v>
                </c:pt>
                <c:pt idx="1">
                  <c:v>Përmirësimi i kushteve për të zhvilluar takime më të rregullta me deputetët në zonat e tyre </c:v>
                </c:pt>
                <c:pt idx="2">
                  <c:v>Publikimi i informacionit të detajuar në faqen e internetit të Kuvendit për aktivitetin e çdo deputeti  (p.sh. amendamente, votime, pyetje, diskutime në seancat plenare, iniciativa ligjore, etj. )</c:v>
                </c:pt>
                <c:pt idx="3">
                  <c:v>Publikimi i përshkrimeve të detajuara të deputetëve në faqen e internetit të Kuvendit </c:v>
                </c:pt>
              </c:strCache>
            </c:strRef>
          </c:cat>
          <c:val>
            <c:numRef>
              <c:f>'slide 40, llogaridhenia e dep'!$O$3:$O$6</c:f>
              <c:numCache>
                <c:formatCode>0%</c:formatCode>
                <c:ptCount val="4"/>
                <c:pt idx="0">
                  <c:v>5.5E-2</c:v>
                </c:pt>
                <c:pt idx="1">
                  <c:v>0.1</c:v>
                </c:pt>
                <c:pt idx="2">
                  <c:v>0.123</c:v>
                </c:pt>
                <c:pt idx="3">
                  <c:v>0.123</c:v>
                </c:pt>
              </c:numCache>
            </c:numRef>
          </c:val>
          <c:extLst>
            <c:ext xmlns:c16="http://schemas.microsoft.com/office/drawing/2014/chart" uri="{C3380CC4-5D6E-409C-BE32-E72D297353CC}">
              <c16:uniqueId val="{00000003-F089-4054-9DB9-E99E2D1295F5}"/>
            </c:ext>
          </c:extLst>
        </c:ser>
        <c:ser>
          <c:idx val="4"/>
          <c:order val="4"/>
          <c:tx>
            <c:strRef>
              <c:f>'slide 40, llogaridhenia e dep'!$P$2</c:f>
              <c:strCache>
                <c:ptCount val="1"/>
                <c:pt idx="0">
                  <c:v>Nuk e di</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40, llogaridhenia e dep'!$K$3:$K$6</c:f>
              <c:strCache>
                <c:ptCount val="4"/>
                <c:pt idx="0">
                  <c:v>Dhënia e mundësisë që votuesit të zgjedhin individët e tyre të preferuar nga listat e kandidatëve, në vend të votimit të listave të mbyllura të partive </c:v>
                </c:pt>
                <c:pt idx="1">
                  <c:v>Përmirësimi i kushteve për të zhvilluar takime më të rregullta me deputetët në zonat e tyre </c:v>
                </c:pt>
                <c:pt idx="2">
                  <c:v>Publikimi i informacionit të detajuar në faqen e internetit të Kuvendit për aktivitetin e çdo deputeti  (p.sh. amendamente, votime, pyetje, diskutime në seancat plenare, iniciativa ligjore, etj. )</c:v>
                </c:pt>
                <c:pt idx="3">
                  <c:v>Publikimi i përshkrimeve të detajuara të deputetëve në faqen e internetit të Kuvendit </c:v>
                </c:pt>
              </c:strCache>
            </c:strRef>
          </c:cat>
          <c:val>
            <c:numRef>
              <c:f>'slide 40, llogaridhenia e dep'!$P$3:$P$6</c:f>
              <c:numCache>
                <c:formatCode>0%</c:formatCode>
                <c:ptCount val="4"/>
                <c:pt idx="0">
                  <c:v>3.1E-2</c:v>
                </c:pt>
                <c:pt idx="1">
                  <c:v>2.5000000000000001E-2</c:v>
                </c:pt>
                <c:pt idx="2">
                  <c:v>5.8000000000000003E-2</c:v>
                </c:pt>
                <c:pt idx="3">
                  <c:v>4.7E-2</c:v>
                </c:pt>
              </c:numCache>
            </c:numRef>
          </c:val>
          <c:extLst>
            <c:ext xmlns:c16="http://schemas.microsoft.com/office/drawing/2014/chart" uri="{C3380CC4-5D6E-409C-BE32-E72D297353CC}">
              <c16:uniqueId val="{00000004-F089-4054-9DB9-E99E2D1295F5}"/>
            </c:ext>
          </c:extLst>
        </c:ser>
        <c:dLbls>
          <c:showLegendKey val="0"/>
          <c:showVal val="0"/>
          <c:showCatName val="0"/>
          <c:showSerName val="0"/>
          <c:showPercent val="0"/>
          <c:showBubbleSize val="0"/>
        </c:dLbls>
        <c:gapWidth val="182"/>
        <c:axId val="-2070520288"/>
        <c:axId val="-2070526816"/>
      </c:barChart>
      <c:catAx>
        <c:axId val="-2070520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70526816"/>
        <c:crosses val="autoZero"/>
        <c:auto val="1"/>
        <c:lblAlgn val="ctr"/>
        <c:lblOffset val="100"/>
        <c:noMultiLvlLbl val="0"/>
      </c:catAx>
      <c:valAx>
        <c:axId val="-207052681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70520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0" i="0" u="none" strike="noStrike" kern="1200" spc="0" baseline="0">
                <a:solidFill>
                  <a:schemeClr val="bg1"/>
                </a:solidFill>
                <a:latin typeface="+mn-lt"/>
                <a:ea typeface="+mn-ea"/>
                <a:cs typeface="+mn-cs"/>
              </a:defRPr>
            </a:pPr>
            <a:r>
              <a:rPr lang="en-US"/>
              <a:t>Sipas mendimit tuaj, a do ta përmirësonin cilësinë e profilit të deputetëve propozimet e mëposhtme? </a:t>
            </a:r>
          </a:p>
        </c:rich>
      </c:tx>
      <c:overlay val="0"/>
      <c:spPr>
        <a:noFill/>
        <a:ln>
          <a:noFill/>
        </a:ln>
        <a:effectLst/>
      </c:spPr>
      <c:txPr>
        <a:bodyPr rot="0" spcFirstLastPara="1" vertOverflow="ellipsis" vert="horz" wrap="square" anchor="ctr" anchorCtr="1"/>
        <a:lstStyle/>
        <a:p>
          <a:pPr algn="ctr" rtl="0">
            <a:defRPr sz="192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'slide 41, cilesia e profilit'!$L$10</c:f>
              <c:strCache>
                <c:ptCount val="1"/>
                <c:pt idx="0">
                  <c:v>Në një masë të madhe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41, cilesia e profilit'!$K$11:$K$14</c:f>
              <c:strCache>
                <c:ptCount val="4"/>
                <c:pt idx="0">
                  <c:v>Deputetet zgjidhen drejtpërdrejt nga qytetarët në bazë të numrit të votave që marrin dhe jo sipas renditjes në listë)</c:v>
                </c:pt>
                <c:pt idx="1">
                  <c:v>Anëtarët e partive politike nëpërmjet zgjedhjeve brenda partisë </c:v>
                </c:pt>
                <c:pt idx="2">
                  <c:v>Strukturat qendrore të partive politike, por bazuar në një votim paraprak nga anëtarët e partive </c:v>
                </c:pt>
                <c:pt idx="3">
                  <c:v>Strukturat qendrore të partive politike (Kryetari dhe Kryesia e partisë) në mënyrë të pavarur (pa u konsultuar me anëtarët) </c:v>
                </c:pt>
              </c:strCache>
            </c:strRef>
          </c:cat>
          <c:val>
            <c:numRef>
              <c:f>'slide 41, cilesia e profilit'!$L$11:$L$14</c:f>
              <c:numCache>
                <c:formatCode>0%</c:formatCode>
                <c:ptCount val="4"/>
                <c:pt idx="0">
                  <c:v>0.47199999999999998</c:v>
                </c:pt>
                <c:pt idx="1">
                  <c:v>0.108</c:v>
                </c:pt>
                <c:pt idx="2">
                  <c:v>0.109</c:v>
                </c:pt>
                <c:pt idx="3">
                  <c:v>8.1000000000000003E-2</c:v>
                </c:pt>
              </c:numCache>
            </c:numRef>
          </c:val>
          <c:extLst>
            <c:ext xmlns:c16="http://schemas.microsoft.com/office/drawing/2014/chart" uri="{C3380CC4-5D6E-409C-BE32-E72D297353CC}">
              <c16:uniqueId val="{00000000-3097-4556-89E1-FEACBDC58CA8}"/>
            </c:ext>
          </c:extLst>
        </c:ser>
        <c:ser>
          <c:idx val="1"/>
          <c:order val="1"/>
          <c:tx>
            <c:strRef>
              <c:f>'slide 41, cilesia e profilit'!$M$10</c:f>
              <c:strCache>
                <c:ptCount val="1"/>
                <c:pt idx="0">
                  <c:v>Disi</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41, cilesia e profilit'!$K$11:$K$14</c:f>
              <c:strCache>
                <c:ptCount val="4"/>
                <c:pt idx="0">
                  <c:v>Deputetet zgjidhen drejtpërdrejt nga qytetarët në bazë të numrit të votave që marrin dhe jo sipas renditjes në listë)</c:v>
                </c:pt>
                <c:pt idx="1">
                  <c:v>Anëtarët e partive politike nëpërmjet zgjedhjeve brenda partisë </c:v>
                </c:pt>
                <c:pt idx="2">
                  <c:v>Strukturat qendrore të partive politike, por bazuar në një votim paraprak nga anëtarët e partive </c:v>
                </c:pt>
                <c:pt idx="3">
                  <c:v>Strukturat qendrore të partive politike (Kryetari dhe Kryesia e partisë) në mënyrë të pavarur (pa u konsultuar me anëtarët) </c:v>
                </c:pt>
              </c:strCache>
            </c:strRef>
          </c:cat>
          <c:val>
            <c:numRef>
              <c:f>'slide 41, cilesia e profilit'!$M$11:$M$14</c:f>
              <c:numCache>
                <c:formatCode>0%</c:formatCode>
                <c:ptCount val="4"/>
                <c:pt idx="0">
                  <c:v>0.30499999999999999</c:v>
                </c:pt>
                <c:pt idx="1">
                  <c:v>0.32300000000000001</c:v>
                </c:pt>
                <c:pt idx="2">
                  <c:v>0.30299999999999999</c:v>
                </c:pt>
                <c:pt idx="3">
                  <c:v>0.20300000000000001</c:v>
                </c:pt>
              </c:numCache>
            </c:numRef>
          </c:val>
          <c:extLst>
            <c:ext xmlns:c16="http://schemas.microsoft.com/office/drawing/2014/chart" uri="{C3380CC4-5D6E-409C-BE32-E72D297353CC}">
              <c16:uniqueId val="{00000001-3097-4556-89E1-FEACBDC58CA8}"/>
            </c:ext>
          </c:extLst>
        </c:ser>
        <c:ser>
          <c:idx val="2"/>
          <c:order val="2"/>
          <c:tx>
            <c:strRef>
              <c:f>'slide 41, cilesia e profilit'!$N$10</c:f>
              <c:strCache>
                <c:ptCount val="1"/>
                <c:pt idx="0">
                  <c:v>Shumë pak</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41, cilesia e profilit'!$K$11:$K$14</c:f>
              <c:strCache>
                <c:ptCount val="4"/>
                <c:pt idx="0">
                  <c:v>Deputetet zgjidhen drejtpërdrejt nga qytetarët në bazë të numrit të votave që marrin dhe jo sipas renditjes në listë)</c:v>
                </c:pt>
                <c:pt idx="1">
                  <c:v>Anëtarët e partive politike nëpërmjet zgjedhjeve brenda partisë </c:v>
                </c:pt>
                <c:pt idx="2">
                  <c:v>Strukturat qendrore të partive politike, por bazuar në një votim paraprak nga anëtarët e partive </c:v>
                </c:pt>
                <c:pt idx="3">
                  <c:v>Strukturat qendrore të partive politike (Kryetari dhe Kryesia e partisë) në mënyrë të pavarur (pa u konsultuar me anëtarët) </c:v>
                </c:pt>
              </c:strCache>
            </c:strRef>
          </c:cat>
          <c:val>
            <c:numRef>
              <c:f>'slide 41, cilesia e profilit'!$N$11:$N$14</c:f>
              <c:numCache>
                <c:formatCode>0%</c:formatCode>
                <c:ptCount val="4"/>
                <c:pt idx="0">
                  <c:v>0.11700000000000001</c:v>
                </c:pt>
                <c:pt idx="1">
                  <c:v>0.26100000000000001</c:v>
                </c:pt>
                <c:pt idx="2">
                  <c:v>0.30199999999999999</c:v>
                </c:pt>
                <c:pt idx="3">
                  <c:v>0.30399999999999999</c:v>
                </c:pt>
              </c:numCache>
            </c:numRef>
          </c:val>
          <c:extLst>
            <c:ext xmlns:c16="http://schemas.microsoft.com/office/drawing/2014/chart" uri="{C3380CC4-5D6E-409C-BE32-E72D297353CC}">
              <c16:uniqueId val="{00000002-3097-4556-89E1-FEACBDC58CA8}"/>
            </c:ext>
          </c:extLst>
        </c:ser>
        <c:ser>
          <c:idx val="3"/>
          <c:order val="3"/>
          <c:tx>
            <c:strRef>
              <c:f>'slide 41, cilesia e profilit'!$O$10</c:f>
              <c:strCache>
                <c:ptCount val="1"/>
                <c:pt idx="0">
                  <c:v>Aspak</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41, cilesia e profilit'!$K$11:$K$14</c:f>
              <c:strCache>
                <c:ptCount val="4"/>
                <c:pt idx="0">
                  <c:v>Deputetet zgjidhen drejtpërdrejt nga qytetarët në bazë të numrit të votave që marrin dhe jo sipas renditjes në listë)</c:v>
                </c:pt>
                <c:pt idx="1">
                  <c:v>Anëtarët e partive politike nëpërmjet zgjedhjeve brenda partisë </c:v>
                </c:pt>
                <c:pt idx="2">
                  <c:v>Strukturat qendrore të partive politike, por bazuar në një votim paraprak nga anëtarët e partive </c:v>
                </c:pt>
                <c:pt idx="3">
                  <c:v>Strukturat qendrore të partive politike (Kryetari dhe Kryesia e partisë) në mënyrë të pavarur (pa u konsultuar me anëtarët) </c:v>
                </c:pt>
              </c:strCache>
            </c:strRef>
          </c:cat>
          <c:val>
            <c:numRef>
              <c:f>'slide 41, cilesia e profilit'!$O$11:$O$14</c:f>
              <c:numCache>
                <c:formatCode>0%</c:formatCode>
                <c:ptCount val="4"/>
                <c:pt idx="0">
                  <c:v>5.8000000000000003E-2</c:v>
                </c:pt>
                <c:pt idx="1">
                  <c:v>0.22800000000000001</c:v>
                </c:pt>
                <c:pt idx="2">
                  <c:v>0.19800000000000001</c:v>
                </c:pt>
                <c:pt idx="3">
                  <c:v>0.33900000000000002</c:v>
                </c:pt>
              </c:numCache>
            </c:numRef>
          </c:val>
          <c:extLst>
            <c:ext xmlns:c16="http://schemas.microsoft.com/office/drawing/2014/chart" uri="{C3380CC4-5D6E-409C-BE32-E72D297353CC}">
              <c16:uniqueId val="{00000003-3097-4556-89E1-FEACBDC58CA8}"/>
            </c:ext>
          </c:extLst>
        </c:ser>
        <c:ser>
          <c:idx val="4"/>
          <c:order val="4"/>
          <c:tx>
            <c:strRef>
              <c:f>'slide 41, cilesia e profilit'!$P$10</c:f>
              <c:strCache>
                <c:ptCount val="1"/>
                <c:pt idx="0">
                  <c:v>Nuk e di</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41, cilesia e profilit'!$K$11:$K$14</c:f>
              <c:strCache>
                <c:ptCount val="4"/>
                <c:pt idx="0">
                  <c:v>Deputetet zgjidhen drejtpërdrejt nga qytetarët në bazë të numrit të votave që marrin dhe jo sipas renditjes në listë)</c:v>
                </c:pt>
                <c:pt idx="1">
                  <c:v>Anëtarët e partive politike nëpërmjet zgjedhjeve brenda partisë </c:v>
                </c:pt>
                <c:pt idx="2">
                  <c:v>Strukturat qendrore të partive politike, por bazuar në një votim paraprak nga anëtarët e partive </c:v>
                </c:pt>
                <c:pt idx="3">
                  <c:v>Strukturat qendrore të partive politike (Kryetari dhe Kryesia e partisë) në mënyrë të pavarur (pa u konsultuar me anëtarët) </c:v>
                </c:pt>
              </c:strCache>
            </c:strRef>
          </c:cat>
          <c:val>
            <c:numRef>
              <c:f>'slide 41, cilesia e profilit'!$P$11:$P$14</c:f>
              <c:numCache>
                <c:formatCode>0%</c:formatCode>
                <c:ptCount val="4"/>
                <c:pt idx="0">
                  <c:v>4.8000000000000001E-2</c:v>
                </c:pt>
                <c:pt idx="1">
                  <c:v>0.08</c:v>
                </c:pt>
                <c:pt idx="2">
                  <c:v>8.6999999999999994E-2</c:v>
                </c:pt>
                <c:pt idx="3">
                  <c:v>7.2999999999999995E-2</c:v>
                </c:pt>
              </c:numCache>
            </c:numRef>
          </c:val>
          <c:extLst>
            <c:ext xmlns:c16="http://schemas.microsoft.com/office/drawing/2014/chart" uri="{C3380CC4-5D6E-409C-BE32-E72D297353CC}">
              <c16:uniqueId val="{00000004-3097-4556-89E1-FEACBDC58CA8}"/>
            </c:ext>
          </c:extLst>
        </c:ser>
        <c:dLbls>
          <c:showLegendKey val="0"/>
          <c:showVal val="0"/>
          <c:showCatName val="0"/>
          <c:showSerName val="0"/>
          <c:showPercent val="0"/>
          <c:showBubbleSize val="0"/>
        </c:dLbls>
        <c:gapWidth val="150"/>
        <c:axId val="-2070519200"/>
        <c:axId val="-2070514304"/>
      </c:barChart>
      <c:catAx>
        <c:axId val="-2070519200"/>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070514304"/>
        <c:crosses val="autoZero"/>
        <c:auto val="1"/>
        <c:lblAlgn val="ctr"/>
        <c:lblOffset val="100"/>
        <c:noMultiLvlLbl val="0"/>
      </c:catAx>
      <c:valAx>
        <c:axId val="-207051430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70519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chemeClr val="bg1"/>
                </a:solidFill>
                <a:latin typeface="+mn-lt"/>
                <a:ea typeface="+mn-ea"/>
                <a:cs typeface="+mn-cs"/>
              </a:defRPr>
            </a:pPr>
            <a:r>
              <a:rPr lang="en-US" sz="1800" baseline="0">
                <a:solidFill>
                  <a:schemeClr val="bg1"/>
                </a:solidFill>
              </a:rPr>
              <a:t> </a:t>
            </a:r>
            <a:r>
              <a:rPr lang="sq-AL" sz="1800" b="0">
                <a:solidFill>
                  <a:schemeClr val="bg1"/>
                </a:solidFill>
                <a:effectLst/>
              </a:rPr>
              <a:t>Në përgjithësi, sa mendoni se dini në lidhje me</a:t>
            </a:r>
            <a:r>
              <a:rPr lang="en-US" sz="1800" b="0">
                <a:solidFill>
                  <a:schemeClr val="bg1"/>
                </a:solidFill>
                <a:effectLst/>
              </a:rPr>
              <a:t>:</a:t>
            </a:r>
            <a:r>
              <a:rPr lang="en-US" sz="1800" b="0" baseline="0">
                <a:solidFill>
                  <a:schemeClr val="bg1"/>
                </a:solidFill>
                <a:effectLst/>
              </a:rPr>
              <a:t> </a:t>
            </a:r>
          </a:p>
          <a:p>
            <a:pPr marL="0" marR="0" indent="0" algn="ctr" defTabSz="914400" rtl="0" eaLnBrk="1" fontAlgn="auto" latinLnBrk="0" hangingPunct="1">
              <a:lnSpc>
                <a:spcPct val="100000"/>
              </a:lnSpc>
              <a:spcBef>
                <a:spcPts val="0"/>
              </a:spcBef>
              <a:spcAft>
                <a:spcPts val="0"/>
              </a:spcAft>
              <a:buClrTx/>
              <a:buSzTx/>
              <a:buFontTx/>
              <a:buNone/>
              <a:tabLst/>
              <a:defRPr sz="1800">
                <a:solidFill>
                  <a:schemeClr val="bg1"/>
                </a:solidFill>
              </a:defRPr>
            </a:pPr>
            <a:r>
              <a:rPr lang="en-US" sz="1800" b="0" baseline="0">
                <a:solidFill>
                  <a:schemeClr val="bg1"/>
                </a:solidFill>
                <a:effectLst/>
              </a:rPr>
              <a:t>(</a:t>
            </a:r>
            <a:r>
              <a:rPr lang="en-US" sz="1800" b="0" baseline="0">
                <a:solidFill>
                  <a:schemeClr val="bg1"/>
                </a:solidFill>
              </a:rPr>
              <a:t>N = 1534)</a:t>
            </a:r>
            <a:endParaRPr lang="en-US" sz="1800" b="0">
              <a:solidFill>
                <a:schemeClr val="bg1"/>
              </a:solidFill>
            </a:endParaRP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'slide 12, njohurite mosha'!$D$6</c:f>
              <c:strCache>
                <c:ptCount val="1"/>
                <c:pt idx="0">
                  <c:v>18-30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12, njohurite mosha'!$E$5:$L$5</c:f>
              <c:strCache>
                <c:ptCount val="8"/>
                <c:pt idx="0">
                  <c:v>Politikën në Shqipëri</c:v>
                </c:pt>
                <c:pt idx="1">
                  <c:v>Qeverisjen vendore në Bashkinë/qytetin tuaj</c:v>
                </c:pt>
                <c:pt idx="2">
                  <c:v>Qeverinë</c:v>
                </c:pt>
                <c:pt idx="3">
                  <c:v>Parlamentin</c:v>
                </c:pt>
                <c:pt idx="4">
                  <c:v>Rolin e deputetëve</c:v>
                </c:pt>
                <c:pt idx="5">
                  <c:v>Rolin e Presidentit</c:v>
                </c:pt>
                <c:pt idx="6">
                  <c:v>Partitë politike</c:v>
                </c:pt>
                <c:pt idx="7">
                  <c:v>Programet e partive politike</c:v>
                </c:pt>
              </c:strCache>
            </c:strRef>
          </c:cat>
          <c:val>
            <c:numRef>
              <c:f>'slide 12, njohurite mosha'!$E$6:$L$6</c:f>
              <c:numCache>
                <c:formatCode>0%</c:formatCode>
                <c:ptCount val="8"/>
                <c:pt idx="0">
                  <c:v>0.37</c:v>
                </c:pt>
                <c:pt idx="1">
                  <c:v>0.43</c:v>
                </c:pt>
                <c:pt idx="2">
                  <c:v>0.33</c:v>
                </c:pt>
                <c:pt idx="3">
                  <c:v>0.28999999999999998</c:v>
                </c:pt>
                <c:pt idx="4">
                  <c:v>0.28999999999999998</c:v>
                </c:pt>
                <c:pt idx="5">
                  <c:v>0.3</c:v>
                </c:pt>
                <c:pt idx="6">
                  <c:v>0.28999999999999998</c:v>
                </c:pt>
                <c:pt idx="7">
                  <c:v>0.18</c:v>
                </c:pt>
              </c:numCache>
            </c:numRef>
          </c:val>
          <c:extLst>
            <c:ext xmlns:c16="http://schemas.microsoft.com/office/drawing/2014/chart" uri="{C3380CC4-5D6E-409C-BE32-E72D297353CC}">
              <c16:uniqueId val="{00000000-F115-4F9B-8BB4-78A5AFFB98FD}"/>
            </c:ext>
          </c:extLst>
        </c:ser>
        <c:ser>
          <c:idx val="1"/>
          <c:order val="1"/>
          <c:tx>
            <c:strRef>
              <c:f>'slide 12, njohurite mosha'!$D$7</c:f>
              <c:strCache>
                <c:ptCount val="1"/>
                <c:pt idx="0">
                  <c:v>31-45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12, njohurite mosha'!$E$5:$L$5</c:f>
              <c:strCache>
                <c:ptCount val="8"/>
                <c:pt idx="0">
                  <c:v>Politikën në Shqipëri</c:v>
                </c:pt>
                <c:pt idx="1">
                  <c:v>Qeverisjen vendore në Bashkinë/qytetin tuaj</c:v>
                </c:pt>
                <c:pt idx="2">
                  <c:v>Qeverinë</c:v>
                </c:pt>
                <c:pt idx="3">
                  <c:v>Parlamentin</c:v>
                </c:pt>
                <c:pt idx="4">
                  <c:v>Rolin e deputetëve</c:v>
                </c:pt>
                <c:pt idx="5">
                  <c:v>Rolin e Presidentit</c:v>
                </c:pt>
                <c:pt idx="6">
                  <c:v>Partitë politike</c:v>
                </c:pt>
                <c:pt idx="7">
                  <c:v>Programet e partive politike</c:v>
                </c:pt>
              </c:strCache>
            </c:strRef>
          </c:cat>
          <c:val>
            <c:numRef>
              <c:f>'slide 12, njohurite mosha'!$E$7:$L$7</c:f>
              <c:numCache>
                <c:formatCode>0%</c:formatCode>
                <c:ptCount val="8"/>
                <c:pt idx="0">
                  <c:v>0.45</c:v>
                </c:pt>
                <c:pt idx="1">
                  <c:v>0.51</c:v>
                </c:pt>
                <c:pt idx="2">
                  <c:v>0.43</c:v>
                </c:pt>
                <c:pt idx="3">
                  <c:v>0.39</c:v>
                </c:pt>
                <c:pt idx="4">
                  <c:v>0.38</c:v>
                </c:pt>
                <c:pt idx="5">
                  <c:v>0.38</c:v>
                </c:pt>
                <c:pt idx="6">
                  <c:v>0.37</c:v>
                </c:pt>
                <c:pt idx="7">
                  <c:v>0.25</c:v>
                </c:pt>
              </c:numCache>
            </c:numRef>
          </c:val>
          <c:extLst>
            <c:ext xmlns:c16="http://schemas.microsoft.com/office/drawing/2014/chart" uri="{C3380CC4-5D6E-409C-BE32-E72D297353CC}">
              <c16:uniqueId val="{00000001-F115-4F9B-8BB4-78A5AFFB98FD}"/>
            </c:ext>
          </c:extLst>
        </c:ser>
        <c:ser>
          <c:idx val="2"/>
          <c:order val="2"/>
          <c:tx>
            <c:strRef>
              <c:f>'slide 12, njohurite mosha'!$D$8</c:f>
              <c:strCache>
                <c:ptCount val="1"/>
                <c:pt idx="0">
                  <c:v>46-60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12, njohurite mosha'!$E$5:$L$5</c:f>
              <c:strCache>
                <c:ptCount val="8"/>
                <c:pt idx="0">
                  <c:v>Politikën në Shqipëri</c:v>
                </c:pt>
                <c:pt idx="1">
                  <c:v>Qeverisjen vendore në Bashkinë/qytetin tuaj</c:v>
                </c:pt>
                <c:pt idx="2">
                  <c:v>Qeverinë</c:v>
                </c:pt>
                <c:pt idx="3">
                  <c:v>Parlamentin</c:v>
                </c:pt>
                <c:pt idx="4">
                  <c:v>Rolin e deputetëve</c:v>
                </c:pt>
                <c:pt idx="5">
                  <c:v>Rolin e Presidentit</c:v>
                </c:pt>
                <c:pt idx="6">
                  <c:v>Partitë politike</c:v>
                </c:pt>
                <c:pt idx="7">
                  <c:v>Programet e partive politike</c:v>
                </c:pt>
              </c:strCache>
            </c:strRef>
          </c:cat>
          <c:val>
            <c:numRef>
              <c:f>'slide 12, njohurite mosha'!$E$8:$L$8</c:f>
              <c:numCache>
                <c:formatCode>0%</c:formatCode>
                <c:ptCount val="8"/>
                <c:pt idx="0">
                  <c:v>0.44</c:v>
                </c:pt>
                <c:pt idx="1">
                  <c:v>0.42</c:v>
                </c:pt>
                <c:pt idx="2">
                  <c:v>0.4</c:v>
                </c:pt>
                <c:pt idx="3">
                  <c:v>0.36</c:v>
                </c:pt>
                <c:pt idx="4">
                  <c:v>0.36</c:v>
                </c:pt>
                <c:pt idx="5">
                  <c:v>0.35</c:v>
                </c:pt>
                <c:pt idx="6">
                  <c:v>0.33</c:v>
                </c:pt>
                <c:pt idx="7">
                  <c:v>0.23</c:v>
                </c:pt>
              </c:numCache>
            </c:numRef>
          </c:val>
          <c:extLst>
            <c:ext xmlns:c16="http://schemas.microsoft.com/office/drawing/2014/chart" uri="{C3380CC4-5D6E-409C-BE32-E72D297353CC}">
              <c16:uniqueId val="{00000002-F115-4F9B-8BB4-78A5AFFB98FD}"/>
            </c:ext>
          </c:extLst>
        </c:ser>
        <c:ser>
          <c:idx val="3"/>
          <c:order val="3"/>
          <c:tx>
            <c:strRef>
              <c:f>'slide 12, njohurite mosha'!$D$9</c:f>
              <c:strCache>
                <c:ptCount val="1"/>
                <c:pt idx="0">
                  <c:v>61-75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12, njohurite mosha'!$E$5:$L$5</c:f>
              <c:strCache>
                <c:ptCount val="8"/>
                <c:pt idx="0">
                  <c:v>Politikën në Shqipëri</c:v>
                </c:pt>
                <c:pt idx="1">
                  <c:v>Qeverisjen vendore në Bashkinë/qytetin tuaj</c:v>
                </c:pt>
                <c:pt idx="2">
                  <c:v>Qeverinë</c:v>
                </c:pt>
                <c:pt idx="3">
                  <c:v>Parlamentin</c:v>
                </c:pt>
                <c:pt idx="4">
                  <c:v>Rolin e deputetëve</c:v>
                </c:pt>
                <c:pt idx="5">
                  <c:v>Rolin e Presidentit</c:v>
                </c:pt>
                <c:pt idx="6">
                  <c:v>Partitë politike</c:v>
                </c:pt>
                <c:pt idx="7">
                  <c:v>Programet e partive politike</c:v>
                </c:pt>
              </c:strCache>
            </c:strRef>
          </c:cat>
          <c:val>
            <c:numRef>
              <c:f>'slide 12, njohurite mosha'!$E$9:$L$9</c:f>
              <c:numCache>
                <c:formatCode>0%</c:formatCode>
                <c:ptCount val="8"/>
                <c:pt idx="0">
                  <c:v>0.5</c:v>
                </c:pt>
                <c:pt idx="1">
                  <c:v>0.48</c:v>
                </c:pt>
                <c:pt idx="2">
                  <c:v>0.44</c:v>
                </c:pt>
                <c:pt idx="3">
                  <c:v>0.39</c:v>
                </c:pt>
                <c:pt idx="4">
                  <c:v>0.34</c:v>
                </c:pt>
                <c:pt idx="5">
                  <c:v>0.31</c:v>
                </c:pt>
                <c:pt idx="6">
                  <c:v>0.36</c:v>
                </c:pt>
                <c:pt idx="7">
                  <c:v>0.22</c:v>
                </c:pt>
              </c:numCache>
            </c:numRef>
          </c:val>
          <c:extLst>
            <c:ext xmlns:c16="http://schemas.microsoft.com/office/drawing/2014/chart" uri="{C3380CC4-5D6E-409C-BE32-E72D297353CC}">
              <c16:uniqueId val="{00000003-F115-4F9B-8BB4-78A5AFFB98FD}"/>
            </c:ext>
          </c:extLst>
        </c:ser>
        <c:dLbls>
          <c:showLegendKey val="0"/>
          <c:showVal val="0"/>
          <c:showCatName val="0"/>
          <c:showSerName val="0"/>
          <c:showPercent val="0"/>
          <c:showBubbleSize val="0"/>
        </c:dLbls>
        <c:gapWidth val="219"/>
        <c:overlap val="-27"/>
        <c:axId val="-29078304"/>
        <c:axId val="-29080480"/>
      </c:barChart>
      <c:catAx>
        <c:axId val="-2907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29080480"/>
        <c:crosses val="autoZero"/>
        <c:auto val="1"/>
        <c:lblAlgn val="ctr"/>
        <c:lblOffset val="100"/>
        <c:noMultiLvlLbl val="0"/>
      </c:catAx>
      <c:valAx>
        <c:axId val="-29080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078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q-AL" sz="1800"/>
              <a:t>Sa të interesuar jeni të dini për çështjet e mëposhtme</a:t>
            </a:r>
            <a:r>
              <a:rPr lang="en-US" sz="1800"/>
              <a:t>?</a:t>
            </a:r>
          </a:p>
          <a:p>
            <a:pPr>
              <a:defRPr sz="1800"/>
            </a:pPr>
            <a:r>
              <a:rPr lang="en-US" sz="1800"/>
              <a:t>(N = 1535)</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'slide 13 interesi mosha'!$B$3</c:f>
              <c:strCache>
                <c:ptCount val="1"/>
                <c:pt idx="0">
                  <c:v>18-30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13 interesi mosha'!$C$2:$J$2</c:f>
              <c:strCache>
                <c:ptCount val="8"/>
                <c:pt idx="0">
                  <c:v>Politikën në Shqipëri</c:v>
                </c:pt>
                <c:pt idx="1">
                  <c:v>Qeverisjen vendore në Bashkinë/qytetin tuaj</c:v>
                </c:pt>
                <c:pt idx="2">
                  <c:v>Qeverinë</c:v>
                </c:pt>
                <c:pt idx="3">
                  <c:v>Parlamentin</c:v>
                </c:pt>
                <c:pt idx="4">
                  <c:v>Rolin e deputetëve</c:v>
                </c:pt>
                <c:pt idx="5">
                  <c:v>Rolin e Presidentit</c:v>
                </c:pt>
                <c:pt idx="6">
                  <c:v>Partitë politike</c:v>
                </c:pt>
                <c:pt idx="7">
                  <c:v>Programet e partive politike</c:v>
                </c:pt>
              </c:strCache>
            </c:strRef>
          </c:cat>
          <c:val>
            <c:numRef>
              <c:f>'slide 13 interesi mosha'!$C$3:$J$3</c:f>
              <c:numCache>
                <c:formatCode>0%</c:formatCode>
                <c:ptCount val="8"/>
                <c:pt idx="0">
                  <c:v>0.36</c:v>
                </c:pt>
                <c:pt idx="1">
                  <c:v>0.49</c:v>
                </c:pt>
                <c:pt idx="2">
                  <c:v>0.41</c:v>
                </c:pt>
                <c:pt idx="3">
                  <c:v>0.35</c:v>
                </c:pt>
                <c:pt idx="4">
                  <c:v>0.33</c:v>
                </c:pt>
                <c:pt idx="5">
                  <c:v>0.36</c:v>
                </c:pt>
                <c:pt idx="6">
                  <c:v>0.31</c:v>
                </c:pt>
                <c:pt idx="7">
                  <c:v>0.37</c:v>
                </c:pt>
              </c:numCache>
            </c:numRef>
          </c:val>
          <c:extLst>
            <c:ext xmlns:c16="http://schemas.microsoft.com/office/drawing/2014/chart" uri="{C3380CC4-5D6E-409C-BE32-E72D297353CC}">
              <c16:uniqueId val="{00000000-FA5D-477A-BCCC-C134B2B75A11}"/>
            </c:ext>
          </c:extLst>
        </c:ser>
        <c:ser>
          <c:idx val="1"/>
          <c:order val="1"/>
          <c:tx>
            <c:strRef>
              <c:f>'slide 13 interesi mosha'!$B$4</c:f>
              <c:strCache>
                <c:ptCount val="1"/>
                <c:pt idx="0">
                  <c:v>31-45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13 interesi mosha'!$C$2:$J$2</c:f>
              <c:strCache>
                <c:ptCount val="8"/>
                <c:pt idx="0">
                  <c:v>Politikën në Shqipëri</c:v>
                </c:pt>
                <c:pt idx="1">
                  <c:v>Qeverisjen vendore në Bashkinë/qytetin tuaj</c:v>
                </c:pt>
                <c:pt idx="2">
                  <c:v>Qeverinë</c:v>
                </c:pt>
                <c:pt idx="3">
                  <c:v>Parlamentin</c:v>
                </c:pt>
                <c:pt idx="4">
                  <c:v>Rolin e deputetëve</c:v>
                </c:pt>
                <c:pt idx="5">
                  <c:v>Rolin e Presidentit</c:v>
                </c:pt>
                <c:pt idx="6">
                  <c:v>Partitë politike</c:v>
                </c:pt>
                <c:pt idx="7">
                  <c:v>Programet e partive politike</c:v>
                </c:pt>
              </c:strCache>
            </c:strRef>
          </c:cat>
          <c:val>
            <c:numRef>
              <c:f>'slide 13 interesi mosha'!$C$4:$J$4</c:f>
              <c:numCache>
                <c:formatCode>0%</c:formatCode>
                <c:ptCount val="8"/>
                <c:pt idx="0">
                  <c:v>0.42</c:v>
                </c:pt>
                <c:pt idx="1">
                  <c:v>0.55000000000000004</c:v>
                </c:pt>
                <c:pt idx="2">
                  <c:v>0.49</c:v>
                </c:pt>
                <c:pt idx="3">
                  <c:v>0.41</c:v>
                </c:pt>
                <c:pt idx="4">
                  <c:v>0.35</c:v>
                </c:pt>
                <c:pt idx="5">
                  <c:v>0.38</c:v>
                </c:pt>
                <c:pt idx="6">
                  <c:v>0.34</c:v>
                </c:pt>
                <c:pt idx="7">
                  <c:v>0.41</c:v>
                </c:pt>
              </c:numCache>
            </c:numRef>
          </c:val>
          <c:extLst>
            <c:ext xmlns:c16="http://schemas.microsoft.com/office/drawing/2014/chart" uri="{C3380CC4-5D6E-409C-BE32-E72D297353CC}">
              <c16:uniqueId val="{00000001-FA5D-477A-BCCC-C134B2B75A11}"/>
            </c:ext>
          </c:extLst>
        </c:ser>
        <c:ser>
          <c:idx val="2"/>
          <c:order val="2"/>
          <c:tx>
            <c:strRef>
              <c:f>'slide 13 interesi mosha'!$B$5</c:f>
              <c:strCache>
                <c:ptCount val="1"/>
                <c:pt idx="0">
                  <c:v>46-60</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13 interesi mosha'!$C$2:$J$2</c:f>
              <c:strCache>
                <c:ptCount val="8"/>
                <c:pt idx="0">
                  <c:v>Politikën në Shqipëri</c:v>
                </c:pt>
                <c:pt idx="1">
                  <c:v>Qeverisjen vendore në Bashkinë/qytetin tuaj</c:v>
                </c:pt>
                <c:pt idx="2">
                  <c:v>Qeverinë</c:v>
                </c:pt>
                <c:pt idx="3">
                  <c:v>Parlamentin</c:v>
                </c:pt>
                <c:pt idx="4">
                  <c:v>Rolin e deputetëve</c:v>
                </c:pt>
                <c:pt idx="5">
                  <c:v>Rolin e Presidentit</c:v>
                </c:pt>
                <c:pt idx="6">
                  <c:v>Partitë politike</c:v>
                </c:pt>
                <c:pt idx="7">
                  <c:v>Programet e partive politike</c:v>
                </c:pt>
              </c:strCache>
            </c:strRef>
          </c:cat>
          <c:val>
            <c:numRef>
              <c:f>'slide 13 interesi mosha'!$C$5:$J$5</c:f>
              <c:numCache>
                <c:formatCode>0%</c:formatCode>
                <c:ptCount val="8"/>
                <c:pt idx="0">
                  <c:v>0.45</c:v>
                </c:pt>
                <c:pt idx="1">
                  <c:v>0.55000000000000004</c:v>
                </c:pt>
                <c:pt idx="2">
                  <c:v>0.47</c:v>
                </c:pt>
                <c:pt idx="3">
                  <c:v>0.42</c:v>
                </c:pt>
                <c:pt idx="4">
                  <c:v>0.37</c:v>
                </c:pt>
                <c:pt idx="5">
                  <c:v>0.36</c:v>
                </c:pt>
                <c:pt idx="6">
                  <c:v>0.31</c:v>
                </c:pt>
                <c:pt idx="7">
                  <c:v>0.41</c:v>
                </c:pt>
              </c:numCache>
            </c:numRef>
          </c:val>
          <c:extLst>
            <c:ext xmlns:c16="http://schemas.microsoft.com/office/drawing/2014/chart" uri="{C3380CC4-5D6E-409C-BE32-E72D297353CC}">
              <c16:uniqueId val="{00000002-FA5D-477A-BCCC-C134B2B75A11}"/>
            </c:ext>
          </c:extLst>
        </c:ser>
        <c:ser>
          <c:idx val="3"/>
          <c:order val="3"/>
          <c:tx>
            <c:strRef>
              <c:f>'slide 13 interesi mosha'!$B$6</c:f>
              <c:strCache>
                <c:ptCount val="1"/>
                <c:pt idx="0">
                  <c:v>61-75</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13 interesi mosha'!$C$2:$J$2</c:f>
              <c:strCache>
                <c:ptCount val="8"/>
                <c:pt idx="0">
                  <c:v>Politikën në Shqipëri</c:v>
                </c:pt>
                <c:pt idx="1">
                  <c:v>Qeverisjen vendore në Bashkinë/qytetin tuaj</c:v>
                </c:pt>
                <c:pt idx="2">
                  <c:v>Qeverinë</c:v>
                </c:pt>
                <c:pt idx="3">
                  <c:v>Parlamentin</c:v>
                </c:pt>
                <c:pt idx="4">
                  <c:v>Rolin e deputetëve</c:v>
                </c:pt>
                <c:pt idx="5">
                  <c:v>Rolin e Presidentit</c:v>
                </c:pt>
                <c:pt idx="6">
                  <c:v>Partitë politike</c:v>
                </c:pt>
                <c:pt idx="7">
                  <c:v>Programet e partive politike</c:v>
                </c:pt>
              </c:strCache>
            </c:strRef>
          </c:cat>
          <c:val>
            <c:numRef>
              <c:f>'slide 13 interesi mosha'!$C$6:$J$6</c:f>
              <c:numCache>
                <c:formatCode>0%</c:formatCode>
                <c:ptCount val="8"/>
                <c:pt idx="0">
                  <c:v>0.52</c:v>
                </c:pt>
                <c:pt idx="1">
                  <c:v>0.56000000000000005</c:v>
                </c:pt>
                <c:pt idx="2">
                  <c:v>0.51</c:v>
                </c:pt>
                <c:pt idx="3">
                  <c:v>0.46</c:v>
                </c:pt>
                <c:pt idx="4">
                  <c:v>0.43</c:v>
                </c:pt>
                <c:pt idx="5">
                  <c:v>0.39</c:v>
                </c:pt>
                <c:pt idx="6">
                  <c:v>0.42</c:v>
                </c:pt>
                <c:pt idx="7">
                  <c:v>0.44</c:v>
                </c:pt>
              </c:numCache>
            </c:numRef>
          </c:val>
          <c:extLst>
            <c:ext xmlns:c16="http://schemas.microsoft.com/office/drawing/2014/chart" uri="{C3380CC4-5D6E-409C-BE32-E72D297353CC}">
              <c16:uniqueId val="{00000003-FA5D-477A-BCCC-C134B2B75A11}"/>
            </c:ext>
          </c:extLst>
        </c:ser>
        <c:dLbls>
          <c:showLegendKey val="0"/>
          <c:showVal val="0"/>
          <c:showCatName val="0"/>
          <c:showSerName val="0"/>
          <c:showPercent val="0"/>
          <c:showBubbleSize val="0"/>
        </c:dLbls>
        <c:gapWidth val="219"/>
        <c:overlap val="-27"/>
        <c:axId val="-29074496"/>
        <c:axId val="-29077216"/>
      </c:barChart>
      <c:catAx>
        <c:axId val="-2907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29077216"/>
        <c:crosses val="autoZero"/>
        <c:auto val="1"/>
        <c:lblAlgn val="ctr"/>
        <c:lblOffset val="100"/>
        <c:noMultiLvlLbl val="0"/>
      </c:catAx>
      <c:valAx>
        <c:axId val="-29077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074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r>
              <a:rPr lang="en-US" dirty="0"/>
              <a:t>Sa </a:t>
            </a:r>
            <a:r>
              <a:rPr lang="en-US" dirty="0" err="1"/>
              <a:t>të</a:t>
            </a:r>
            <a:r>
              <a:rPr lang="en-US" dirty="0"/>
              <a:t> </a:t>
            </a:r>
            <a:r>
              <a:rPr lang="en-US" dirty="0" err="1"/>
              <a:t>interesuar</a:t>
            </a:r>
            <a:r>
              <a:rPr lang="en-US" dirty="0"/>
              <a:t> </a:t>
            </a:r>
            <a:r>
              <a:rPr lang="en-US" dirty="0" err="1"/>
              <a:t>jeni</a:t>
            </a:r>
            <a:r>
              <a:rPr lang="en-US" dirty="0"/>
              <a:t> </a:t>
            </a:r>
            <a:r>
              <a:rPr lang="en-US" dirty="0" err="1"/>
              <a:t>të</a:t>
            </a:r>
            <a:r>
              <a:rPr lang="en-US" dirty="0"/>
              <a:t> </a:t>
            </a:r>
            <a:r>
              <a:rPr lang="en-US" dirty="0" err="1"/>
              <a:t>dini</a:t>
            </a:r>
            <a:r>
              <a:rPr lang="en-US" dirty="0"/>
              <a:t> </a:t>
            </a:r>
            <a:r>
              <a:rPr lang="en-US" dirty="0" err="1"/>
              <a:t>për</a:t>
            </a:r>
            <a:r>
              <a:rPr lang="en-US" dirty="0"/>
              <a:t> </a:t>
            </a:r>
            <a:r>
              <a:rPr lang="en-US" dirty="0" err="1"/>
              <a:t>çështjet</a:t>
            </a:r>
            <a:r>
              <a:rPr lang="en-US" dirty="0"/>
              <a:t> e </a:t>
            </a:r>
            <a:r>
              <a:rPr lang="en-US" dirty="0" err="1"/>
              <a:t>mëposhtme</a:t>
            </a:r>
            <a:r>
              <a:rPr lang="en-US" dirty="0"/>
              <a:t>??</a:t>
            </a:r>
          </a:p>
          <a:p>
            <a:pPr>
              <a:defRPr/>
            </a:pPr>
            <a:r>
              <a:rPr lang="en-US" dirty="0"/>
              <a:t>(</a:t>
            </a:r>
            <a:r>
              <a:rPr lang="en-US" dirty="0" err="1"/>
              <a:t>niveli</a:t>
            </a:r>
            <a:r>
              <a:rPr lang="en-US" dirty="0"/>
              <a:t> </a:t>
            </a:r>
            <a:r>
              <a:rPr lang="en-US" dirty="0" err="1"/>
              <a:t>i</a:t>
            </a:r>
            <a:r>
              <a:rPr lang="en-US" dirty="0"/>
              <a:t> </a:t>
            </a:r>
            <a:r>
              <a:rPr lang="en-US" dirty="0" err="1" smtClean="0"/>
              <a:t>interesit</a:t>
            </a:r>
            <a:r>
              <a:rPr lang="en-US" dirty="0" smtClean="0"/>
              <a:t> </a:t>
            </a:r>
            <a:r>
              <a:rPr lang="en-US" dirty="0" err="1"/>
              <a:t>sipas</a:t>
            </a:r>
            <a:r>
              <a:rPr lang="en-US" dirty="0"/>
              <a:t> </a:t>
            </a:r>
            <a:r>
              <a:rPr lang="en-US" dirty="0" err="1"/>
              <a:t>gjinisë</a:t>
            </a:r>
            <a:r>
              <a:rPr lang="en-US" dirty="0"/>
              <a:t>)</a:t>
            </a:r>
          </a:p>
          <a:p>
            <a:pPr>
              <a:defRPr/>
            </a:pPr>
            <a:endParaRPr lang="en-US" dirty="0"/>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'slide 14, interesi gjinia'!$B$5</c:f>
              <c:strCache>
                <c:ptCount val="1"/>
                <c:pt idx="0">
                  <c:v>Mashkull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14, interesi gjinia'!$C$4:$J$4</c:f>
              <c:strCache>
                <c:ptCount val="8"/>
                <c:pt idx="0">
                  <c:v>Qeverisjen vendore në Bashkinë/qytetin tuaj</c:v>
                </c:pt>
                <c:pt idx="1">
                  <c:v>Qeverinë</c:v>
                </c:pt>
                <c:pt idx="2">
                  <c:v>Politikën në Shqipëri</c:v>
                </c:pt>
                <c:pt idx="3">
                  <c:v>Parlamentin</c:v>
                </c:pt>
                <c:pt idx="4">
                  <c:v>Programet e partive politike</c:v>
                </c:pt>
                <c:pt idx="5">
                  <c:v>Rolin e Presidentit</c:v>
                </c:pt>
                <c:pt idx="6">
                  <c:v>Rolin e deputetëve</c:v>
                </c:pt>
                <c:pt idx="7">
                  <c:v>Partitë politike</c:v>
                </c:pt>
              </c:strCache>
            </c:strRef>
          </c:cat>
          <c:val>
            <c:numRef>
              <c:f>'slide 14, interesi gjinia'!$C$5:$J$5</c:f>
              <c:numCache>
                <c:formatCode>0%</c:formatCode>
                <c:ptCount val="8"/>
                <c:pt idx="0">
                  <c:v>0.59</c:v>
                </c:pt>
                <c:pt idx="1">
                  <c:v>0.51</c:v>
                </c:pt>
                <c:pt idx="2">
                  <c:v>0.49</c:v>
                </c:pt>
                <c:pt idx="3">
                  <c:v>0.46</c:v>
                </c:pt>
                <c:pt idx="4">
                  <c:v>0.45</c:v>
                </c:pt>
                <c:pt idx="5">
                  <c:v>0.42</c:v>
                </c:pt>
                <c:pt idx="6">
                  <c:v>0.41</c:v>
                </c:pt>
                <c:pt idx="7">
                  <c:v>0.38</c:v>
                </c:pt>
              </c:numCache>
            </c:numRef>
          </c:val>
          <c:extLst>
            <c:ext xmlns:c16="http://schemas.microsoft.com/office/drawing/2014/chart" uri="{C3380CC4-5D6E-409C-BE32-E72D297353CC}">
              <c16:uniqueId val="{00000000-1F6D-4222-9FE9-741258A898B5}"/>
            </c:ext>
          </c:extLst>
        </c:ser>
        <c:ser>
          <c:idx val="1"/>
          <c:order val="1"/>
          <c:tx>
            <c:strRef>
              <c:f>'slide 14, interesi gjinia'!$B$6</c:f>
              <c:strCache>
                <c:ptCount val="1"/>
                <c:pt idx="0">
                  <c:v>Femër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14, interesi gjinia'!$C$4:$J$4</c:f>
              <c:strCache>
                <c:ptCount val="8"/>
                <c:pt idx="0">
                  <c:v>Qeverisjen vendore në Bashkinë/qytetin tuaj</c:v>
                </c:pt>
                <c:pt idx="1">
                  <c:v>Qeverinë</c:v>
                </c:pt>
                <c:pt idx="2">
                  <c:v>Politikën në Shqipëri</c:v>
                </c:pt>
                <c:pt idx="3">
                  <c:v>Parlamentin</c:v>
                </c:pt>
                <c:pt idx="4">
                  <c:v>Programet e partive politike</c:v>
                </c:pt>
                <c:pt idx="5">
                  <c:v>Rolin e Presidentit</c:v>
                </c:pt>
                <c:pt idx="6">
                  <c:v>Rolin e deputetëve</c:v>
                </c:pt>
                <c:pt idx="7">
                  <c:v>Partitë politike</c:v>
                </c:pt>
              </c:strCache>
            </c:strRef>
          </c:cat>
          <c:val>
            <c:numRef>
              <c:f>'slide 14, interesi gjinia'!$C$6:$J$6</c:f>
              <c:numCache>
                <c:formatCode>0%</c:formatCode>
                <c:ptCount val="8"/>
                <c:pt idx="0">
                  <c:v>0.48</c:v>
                </c:pt>
                <c:pt idx="1">
                  <c:v>0.41</c:v>
                </c:pt>
                <c:pt idx="2">
                  <c:v>0.35</c:v>
                </c:pt>
                <c:pt idx="3">
                  <c:v>0.34</c:v>
                </c:pt>
                <c:pt idx="4">
                  <c:v>0.35</c:v>
                </c:pt>
                <c:pt idx="5">
                  <c:v>0.32</c:v>
                </c:pt>
                <c:pt idx="6">
                  <c:v>0.3</c:v>
                </c:pt>
                <c:pt idx="7">
                  <c:v>0.28000000000000003</c:v>
                </c:pt>
              </c:numCache>
            </c:numRef>
          </c:val>
          <c:extLst>
            <c:ext xmlns:c16="http://schemas.microsoft.com/office/drawing/2014/chart" uri="{C3380CC4-5D6E-409C-BE32-E72D297353CC}">
              <c16:uniqueId val="{00000001-1F6D-4222-9FE9-741258A898B5}"/>
            </c:ext>
          </c:extLst>
        </c:ser>
        <c:dLbls>
          <c:showLegendKey val="0"/>
          <c:showVal val="0"/>
          <c:showCatName val="0"/>
          <c:showSerName val="0"/>
          <c:showPercent val="0"/>
          <c:showBubbleSize val="0"/>
        </c:dLbls>
        <c:gapWidth val="182"/>
        <c:axId val="-29087008"/>
        <c:axId val="-29086464"/>
      </c:barChart>
      <c:catAx>
        <c:axId val="-29087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9086464"/>
        <c:crosses val="autoZero"/>
        <c:auto val="1"/>
        <c:lblAlgn val="ctr"/>
        <c:lblOffset val="100"/>
        <c:noMultiLvlLbl val="0"/>
      </c:catAx>
      <c:valAx>
        <c:axId val="-2908646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087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800"/>
              <a:t>Sa e rëndësishme është për ju personalisht që të mund të aksesoni informacion me rëndësi publike  (p.sh. informacionin që kanë në dispozicion autoritetet publike, që lidhet me punën e tyre dhe procedurat e saj)</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402-4D15-B1E0-BC0D64EFF996}"/>
              </c:ext>
            </c:extLst>
          </c:dPt>
          <c:dPt>
            <c:idx val="1"/>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402-4D15-B1E0-BC0D64EFF996}"/>
              </c:ext>
            </c:extLst>
          </c:dPt>
          <c:dPt>
            <c:idx val="2"/>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C402-4D15-B1E0-BC0D64EFF996}"/>
              </c:ext>
            </c:extLst>
          </c:dPt>
          <c:dPt>
            <c:idx val="3"/>
            <c:bubble3D val="0"/>
            <c:spPr>
              <a:solidFill>
                <a:schemeClr val="accent6">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C402-4D15-B1E0-BC0D64EFF996}"/>
              </c:ext>
            </c:extLst>
          </c:dPt>
          <c:dPt>
            <c:idx val="4"/>
            <c:bubble3D val="0"/>
            <c:spPr>
              <a:solidFill>
                <a:schemeClr val="accent5">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C402-4D15-B1E0-BC0D64EFF996}"/>
              </c:ext>
            </c:extLst>
          </c:dPt>
          <c:dPt>
            <c:idx val="5"/>
            <c:bubble3D val="0"/>
            <c:spPr>
              <a:solidFill>
                <a:schemeClr val="accent4">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C402-4D15-B1E0-BC0D64EFF99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'slide 15, aksesi'!$A$8:$A$13</c:f>
              <c:strCache>
                <c:ptCount val="6"/>
                <c:pt idx="0">
                  <c:v>Shumë e rëndësishme</c:v>
                </c:pt>
                <c:pt idx="1">
                  <c:v>E rëndësishme </c:v>
                </c:pt>
                <c:pt idx="2">
                  <c:v>Neutral</c:v>
                </c:pt>
                <c:pt idx="3">
                  <c:v>Pak e rëndësishme</c:v>
                </c:pt>
                <c:pt idx="4">
                  <c:v>E parëndësishme</c:v>
                </c:pt>
                <c:pt idx="5">
                  <c:v>Nuk e di</c:v>
                </c:pt>
              </c:strCache>
            </c:strRef>
          </c:cat>
          <c:val>
            <c:numRef>
              <c:f>'slide 15, aksesi'!$B$8:$B$13</c:f>
              <c:numCache>
                <c:formatCode>0%</c:formatCode>
                <c:ptCount val="6"/>
                <c:pt idx="0">
                  <c:v>0.32</c:v>
                </c:pt>
                <c:pt idx="1">
                  <c:v>0.36</c:v>
                </c:pt>
                <c:pt idx="2">
                  <c:v>0.14000000000000001</c:v>
                </c:pt>
                <c:pt idx="3">
                  <c:v>0.12</c:v>
                </c:pt>
                <c:pt idx="4">
                  <c:v>0.06</c:v>
                </c:pt>
                <c:pt idx="5">
                  <c:v>0.01</c:v>
                </c:pt>
              </c:numCache>
            </c:numRef>
          </c:val>
          <c:extLst>
            <c:ext xmlns:c16="http://schemas.microsoft.com/office/drawing/2014/chart" uri="{C3380CC4-5D6E-409C-BE32-E72D297353CC}">
              <c16:uniqueId val="{0000000C-C402-4D15-B1E0-BC0D64EFF99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'slide 16, financimi i partive'!$E$6</c:f>
              <c:strCache>
                <c:ptCount val="1"/>
                <c:pt idx="0">
                  <c:v>Shumë e rëndësishme</c:v>
                </c:pt>
              </c:strCache>
            </c:strRef>
          </c:tx>
          <c:spPr>
            <a:solidFill>
              <a:schemeClr val="accent3"/>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'slide 16, financimi i partive'!$F$5:$G$5</c:f>
              <c:strCache>
                <c:ptCount val="2"/>
                <c:pt idx="0">
                  <c:v>Sa e rëndësishme është për ju që të dini se si i shpenzojnë paratë partitë politike dhe kandidatët e tyre gjatë fushatave zgjedhore? </c:v>
                </c:pt>
                <c:pt idx="1">
                  <c:v>Sa e rëndësishme është për ju që të dini se kush financon fushatat zgjedhore të partive politike dhe të kandidatëve të tyre? </c:v>
                </c:pt>
              </c:strCache>
            </c:strRef>
          </c:cat>
          <c:val>
            <c:numRef>
              <c:f>'slide 16, financimi i partive'!$F$6:$G$6</c:f>
              <c:numCache>
                <c:formatCode>0%</c:formatCode>
                <c:ptCount val="2"/>
                <c:pt idx="0">
                  <c:v>0.35</c:v>
                </c:pt>
                <c:pt idx="1">
                  <c:v>0.37</c:v>
                </c:pt>
              </c:numCache>
            </c:numRef>
          </c:val>
          <c:extLst>
            <c:ext xmlns:c16="http://schemas.microsoft.com/office/drawing/2014/chart" uri="{C3380CC4-5D6E-409C-BE32-E72D297353CC}">
              <c16:uniqueId val="{00000000-9EBF-46C0-9FC2-608EBD230F9B}"/>
            </c:ext>
          </c:extLst>
        </c:ser>
        <c:ser>
          <c:idx val="1"/>
          <c:order val="1"/>
          <c:tx>
            <c:strRef>
              <c:f>'slide 16, financimi i partive'!$E$7</c:f>
              <c:strCache>
                <c:ptCount val="1"/>
                <c:pt idx="0">
                  <c:v>E rëndësishme </c:v>
                </c:pt>
              </c:strCache>
            </c:strRef>
          </c:tx>
          <c:spPr>
            <a:solidFill>
              <a:schemeClr val="accent3"/>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'slide 16, financimi i partive'!$F$5:$G$5</c:f>
              <c:strCache>
                <c:ptCount val="2"/>
                <c:pt idx="0">
                  <c:v>Sa e rëndësishme është për ju që të dini se si i shpenzojnë paratë partitë politike dhe kandidatët e tyre gjatë fushatave zgjedhore? </c:v>
                </c:pt>
                <c:pt idx="1">
                  <c:v>Sa e rëndësishme është për ju që të dini se kush financon fushatat zgjedhore të partive politike dhe të kandidatëve të tyre? </c:v>
                </c:pt>
              </c:strCache>
            </c:strRef>
          </c:cat>
          <c:val>
            <c:numRef>
              <c:f>'slide 16, financimi i partive'!$F$7:$G$7</c:f>
              <c:numCache>
                <c:formatCode>0%</c:formatCode>
                <c:ptCount val="2"/>
                <c:pt idx="0">
                  <c:v>0.32</c:v>
                </c:pt>
                <c:pt idx="1">
                  <c:v>0.3</c:v>
                </c:pt>
              </c:numCache>
            </c:numRef>
          </c:val>
          <c:extLst>
            <c:ext xmlns:c16="http://schemas.microsoft.com/office/drawing/2014/chart" uri="{C3380CC4-5D6E-409C-BE32-E72D297353CC}">
              <c16:uniqueId val="{00000001-9EBF-46C0-9FC2-608EBD230F9B}"/>
            </c:ext>
          </c:extLst>
        </c:ser>
        <c:ser>
          <c:idx val="2"/>
          <c:order val="2"/>
          <c:tx>
            <c:strRef>
              <c:f>'slide 16, financimi i partive'!$E$8</c:f>
              <c:strCache>
                <c:ptCount val="1"/>
                <c:pt idx="0">
                  <c:v>Neutral</c:v>
                </c:pt>
              </c:strCache>
            </c:strRef>
          </c:tx>
          <c:spPr>
            <a:solidFill>
              <a:schemeClr val="bg2">
                <a:lumMod val="50000"/>
              </a:schemeClr>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'slide 16, financimi i partive'!$F$5:$G$5</c:f>
              <c:strCache>
                <c:ptCount val="2"/>
                <c:pt idx="0">
                  <c:v>Sa e rëndësishme është për ju që të dini se si i shpenzojnë paratë partitë politike dhe kandidatët e tyre gjatë fushatave zgjedhore? </c:v>
                </c:pt>
                <c:pt idx="1">
                  <c:v>Sa e rëndësishme është për ju që të dini se kush financon fushatat zgjedhore të partive politike dhe të kandidatëve të tyre? </c:v>
                </c:pt>
              </c:strCache>
            </c:strRef>
          </c:cat>
          <c:val>
            <c:numRef>
              <c:f>'slide 16, financimi i partive'!$F$8:$G$8</c:f>
              <c:numCache>
                <c:formatCode>0%</c:formatCode>
                <c:ptCount val="2"/>
                <c:pt idx="0">
                  <c:v>0.11</c:v>
                </c:pt>
                <c:pt idx="1">
                  <c:v>0.12</c:v>
                </c:pt>
              </c:numCache>
            </c:numRef>
          </c:val>
          <c:extLst>
            <c:ext xmlns:c16="http://schemas.microsoft.com/office/drawing/2014/chart" uri="{C3380CC4-5D6E-409C-BE32-E72D297353CC}">
              <c16:uniqueId val="{00000002-9EBF-46C0-9FC2-608EBD230F9B}"/>
            </c:ext>
          </c:extLst>
        </c:ser>
        <c:ser>
          <c:idx val="3"/>
          <c:order val="3"/>
          <c:tx>
            <c:strRef>
              <c:f>'slide 16, financimi i partive'!$E$9</c:f>
              <c:strCache>
                <c:ptCount val="1"/>
                <c:pt idx="0">
                  <c:v>Pak e rëndësishme</c:v>
                </c:pt>
              </c:strCache>
            </c:strRef>
          </c:tx>
          <c:spPr>
            <a:solidFill>
              <a:schemeClr val="accent4"/>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'slide 16, financimi i partive'!$F$5:$G$5</c:f>
              <c:strCache>
                <c:ptCount val="2"/>
                <c:pt idx="0">
                  <c:v>Sa e rëndësishme është për ju që të dini se si i shpenzojnë paratë partitë politike dhe kandidatët e tyre gjatë fushatave zgjedhore? </c:v>
                </c:pt>
                <c:pt idx="1">
                  <c:v>Sa e rëndësishme është për ju që të dini se kush financon fushatat zgjedhore të partive politike dhe të kandidatëve të tyre? </c:v>
                </c:pt>
              </c:strCache>
            </c:strRef>
          </c:cat>
          <c:val>
            <c:numRef>
              <c:f>'slide 16, financimi i partive'!$F$9:$G$9</c:f>
              <c:numCache>
                <c:formatCode>0%</c:formatCode>
                <c:ptCount val="2"/>
                <c:pt idx="0">
                  <c:v>0.08</c:v>
                </c:pt>
                <c:pt idx="1">
                  <c:v>0.08</c:v>
                </c:pt>
              </c:numCache>
            </c:numRef>
          </c:val>
          <c:extLst>
            <c:ext xmlns:c16="http://schemas.microsoft.com/office/drawing/2014/chart" uri="{C3380CC4-5D6E-409C-BE32-E72D297353CC}">
              <c16:uniqueId val="{00000003-9EBF-46C0-9FC2-608EBD230F9B}"/>
            </c:ext>
          </c:extLst>
        </c:ser>
        <c:ser>
          <c:idx val="4"/>
          <c:order val="4"/>
          <c:tx>
            <c:strRef>
              <c:f>'slide 16, financimi i partive'!$E$10</c:f>
              <c:strCache>
                <c:ptCount val="1"/>
                <c:pt idx="0">
                  <c:v>E parëndësishme</c:v>
                </c:pt>
              </c:strCache>
            </c:strRef>
          </c:tx>
          <c:spPr>
            <a:solidFill>
              <a:schemeClr val="accent4"/>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'slide 16, financimi i partive'!$F$5:$G$5</c:f>
              <c:strCache>
                <c:ptCount val="2"/>
                <c:pt idx="0">
                  <c:v>Sa e rëndësishme është për ju që të dini se si i shpenzojnë paratë partitë politike dhe kandidatët e tyre gjatë fushatave zgjedhore? </c:v>
                </c:pt>
                <c:pt idx="1">
                  <c:v>Sa e rëndësishme është për ju që të dini se kush financon fushatat zgjedhore të partive politike dhe të kandidatëve të tyre? </c:v>
                </c:pt>
              </c:strCache>
            </c:strRef>
          </c:cat>
          <c:val>
            <c:numRef>
              <c:f>'slide 16, financimi i partive'!$F$10:$G$10</c:f>
              <c:numCache>
                <c:formatCode>0%</c:formatCode>
                <c:ptCount val="2"/>
                <c:pt idx="0">
                  <c:v>0.12</c:v>
                </c:pt>
                <c:pt idx="1">
                  <c:v>0.13</c:v>
                </c:pt>
              </c:numCache>
            </c:numRef>
          </c:val>
          <c:extLst>
            <c:ext xmlns:c16="http://schemas.microsoft.com/office/drawing/2014/chart" uri="{C3380CC4-5D6E-409C-BE32-E72D297353CC}">
              <c16:uniqueId val="{00000004-9EBF-46C0-9FC2-608EBD230F9B}"/>
            </c:ext>
          </c:extLst>
        </c:ser>
        <c:dLbls>
          <c:showLegendKey val="0"/>
          <c:showVal val="0"/>
          <c:showCatName val="0"/>
          <c:showSerName val="0"/>
          <c:showPercent val="0"/>
          <c:showBubbleSize val="0"/>
        </c:dLbls>
        <c:gapWidth val="150"/>
        <c:overlap val="100"/>
        <c:axId val="-2073307904"/>
        <c:axId val="-2073312800"/>
      </c:barChart>
      <c:catAx>
        <c:axId val="-207330790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073312800"/>
        <c:crosses val="autoZero"/>
        <c:auto val="1"/>
        <c:lblAlgn val="ctr"/>
        <c:lblOffset val="100"/>
        <c:noMultiLvlLbl val="0"/>
      </c:catAx>
      <c:valAx>
        <c:axId val="-2073312800"/>
        <c:scaling>
          <c:orientation val="minMax"/>
        </c:scaling>
        <c:delete val="1"/>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2073307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0" i="0" u="none" strike="noStrike" kern="1200" spc="0" baseline="0">
                <a:solidFill>
                  <a:schemeClr val="bg1"/>
                </a:solidFill>
                <a:latin typeface="+mn-lt"/>
                <a:ea typeface="+mn-ea"/>
                <a:cs typeface="+mn-cs"/>
              </a:defRPr>
            </a:pPr>
            <a:r>
              <a:rPr lang="en-US"/>
              <a:t>Anëtarësimi në parti politike dhe në OSHC: Krahasim </a:t>
            </a:r>
          </a:p>
          <a:p>
            <a:pPr algn="ctr" rtl="0">
              <a:defRPr/>
            </a:pPr>
            <a:endParaRPr lang="en-US"/>
          </a:p>
        </c:rich>
      </c:tx>
      <c:layout/>
      <c:overlay val="0"/>
      <c:spPr>
        <a:noFill/>
        <a:ln>
          <a:noFill/>
        </a:ln>
        <a:effectLst/>
      </c:spPr>
      <c:txPr>
        <a:bodyPr rot="0" spcFirstLastPara="1" vertOverflow="ellipsis" vert="horz" wrap="square" anchor="ctr" anchorCtr="1"/>
        <a:lstStyle/>
        <a:p>
          <a:pPr algn="ctr" rtl="0">
            <a:defRPr sz="192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'slide 19, anetaresim'!$B$341</c:f>
              <c:strCache>
                <c:ptCount val="1"/>
                <c:pt idx="0">
                  <c:v>2016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19, anetaresim'!$C$340:$D$340</c:f>
              <c:strCache>
                <c:ptCount val="2"/>
                <c:pt idx="0">
                  <c:v>Parti politike</c:v>
                </c:pt>
                <c:pt idx="1">
                  <c:v>Shoqata/OJF/OSHC/Organizime jo - formale</c:v>
                </c:pt>
              </c:strCache>
            </c:strRef>
          </c:cat>
          <c:val>
            <c:numRef>
              <c:f>'slide 19, anetaresim'!$C$341:$D$341</c:f>
              <c:numCache>
                <c:formatCode>0%</c:formatCode>
                <c:ptCount val="2"/>
                <c:pt idx="0">
                  <c:v>0.22</c:v>
                </c:pt>
                <c:pt idx="1">
                  <c:v>0.1</c:v>
                </c:pt>
              </c:numCache>
            </c:numRef>
          </c:val>
          <c:extLst>
            <c:ext xmlns:c16="http://schemas.microsoft.com/office/drawing/2014/chart" uri="{C3380CC4-5D6E-409C-BE32-E72D297353CC}">
              <c16:uniqueId val="{00000000-FD49-4F38-80AB-D8410C4DFCE4}"/>
            </c:ext>
          </c:extLst>
        </c:ser>
        <c:ser>
          <c:idx val="1"/>
          <c:order val="1"/>
          <c:tx>
            <c:strRef>
              <c:f>'slide 19, anetaresim'!$B$342</c:f>
              <c:strCache>
                <c:ptCount val="1"/>
                <c:pt idx="0">
                  <c:v>2020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19, anetaresim'!$C$340:$D$340</c:f>
              <c:strCache>
                <c:ptCount val="2"/>
                <c:pt idx="0">
                  <c:v>Parti politike</c:v>
                </c:pt>
                <c:pt idx="1">
                  <c:v>Shoqata/OJF/OSHC/Organizime jo - formale</c:v>
                </c:pt>
              </c:strCache>
            </c:strRef>
          </c:cat>
          <c:val>
            <c:numRef>
              <c:f>'slide 19, anetaresim'!$C$342:$D$342</c:f>
              <c:numCache>
                <c:formatCode>0%</c:formatCode>
                <c:ptCount val="2"/>
                <c:pt idx="0">
                  <c:v>0.14000000000000001</c:v>
                </c:pt>
                <c:pt idx="1">
                  <c:v>0.1</c:v>
                </c:pt>
              </c:numCache>
            </c:numRef>
          </c:val>
          <c:extLst>
            <c:ext xmlns:c16="http://schemas.microsoft.com/office/drawing/2014/chart" uri="{C3380CC4-5D6E-409C-BE32-E72D297353CC}">
              <c16:uniqueId val="{00000001-FD49-4F38-80AB-D8410C4DFCE4}"/>
            </c:ext>
          </c:extLst>
        </c:ser>
        <c:dLbls>
          <c:showLegendKey val="0"/>
          <c:showVal val="0"/>
          <c:showCatName val="0"/>
          <c:showSerName val="0"/>
          <c:showPercent val="0"/>
          <c:showBubbleSize val="0"/>
        </c:dLbls>
        <c:gapWidth val="219"/>
        <c:overlap val="-27"/>
        <c:axId val="-2073314976"/>
        <c:axId val="-2073317152"/>
      </c:barChart>
      <c:catAx>
        <c:axId val="-207331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073317152"/>
        <c:crosses val="autoZero"/>
        <c:auto val="1"/>
        <c:lblAlgn val="ctr"/>
        <c:lblOffset val="100"/>
        <c:noMultiLvlLbl val="0"/>
      </c:catAx>
      <c:valAx>
        <c:axId val="-2073317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073314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680" b="0" i="0" u="none" strike="noStrike" kern="1200" spc="0" baseline="0">
                <a:solidFill>
                  <a:schemeClr val="bg1"/>
                </a:solidFill>
                <a:latin typeface="+mn-lt"/>
                <a:ea typeface="+mn-ea"/>
                <a:cs typeface="+mn-cs"/>
              </a:defRPr>
            </a:pPr>
            <a:r>
              <a:rPr lang="sq-AL"/>
              <a:t>Nëse zgjedhjet e përgjithshme/parlamentare do të zhvilloheshin këtë javë, sa gjasa ka që ju të votonit?</a:t>
            </a:r>
            <a:r>
              <a:rPr lang="en-US"/>
              <a:t> (Korrik 2020)	</a:t>
            </a:r>
          </a:p>
          <a:p>
            <a:pPr algn="ctr" rtl="0">
              <a:defRPr/>
            </a:pPr>
            <a:endParaRPr lang="en-US"/>
          </a:p>
        </c:rich>
      </c:tx>
      <c:layout/>
      <c:overlay val="0"/>
      <c:spPr>
        <a:noFill/>
        <a:ln>
          <a:noFill/>
        </a:ln>
        <a:effectLst/>
      </c:spPr>
      <c:txPr>
        <a:bodyPr rot="0" spcFirstLastPara="1" vertOverflow="ellipsis" vert="horz" wrap="square" anchor="ctr" anchorCtr="1"/>
        <a:lstStyle/>
        <a:p>
          <a:pPr algn="ctr" rtl="0">
            <a:defRPr sz="16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'slide 20, prob per te votuar'!$C$1</c:f>
              <c:strCache>
                <c:ptCount val="1"/>
                <c:pt idx="0">
                  <c:v>2016</c:v>
                </c:pt>
              </c:strCache>
            </c:strRef>
          </c:tx>
          <c:spPr>
            <a:solidFill>
              <a:schemeClr val="accent6"/>
            </a:solidFill>
            <a:ln>
              <a:noFill/>
            </a:ln>
            <a:effectLst/>
          </c:spPr>
          <c:invertIfNegative val="0"/>
          <c:dPt>
            <c:idx val="2"/>
            <c:invertIfNegative val="0"/>
            <c:bubble3D val="0"/>
            <c:extLst>
              <c:ext xmlns:c16="http://schemas.microsoft.com/office/drawing/2014/chart" uri="{C3380CC4-5D6E-409C-BE32-E72D297353CC}">
                <c16:uniqueId val="{00000000-6DA3-4930-B446-F41B0967B736}"/>
              </c:ext>
            </c:extLst>
          </c:dPt>
          <c:dPt>
            <c:idx val="3"/>
            <c:invertIfNegative val="0"/>
            <c:bubble3D val="0"/>
            <c:extLst>
              <c:ext xmlns:c16="http://schemas.microsoft.com/office/drawing/2014/chart" uri="{C3380CC4-5D6E-409C-BE32-E72D297353CC}">
                <c16:uniqueId val="{00000001-6DA3-4930-B446-F41B0967B736}"/>
              </c:ext>
            </c:extLst>
          </c:dPt>
          <c:dPt>
            <c:idx val="4"/>
            <c:invertIfNegative val="0"/>
            <c:bubble3D val="0"/>
            <c:extLst>
              <c:ext xmlns:c16="http://schemas.microsoft.com/office/drawing/2014/chart" uri="{C3380CC4-5D6E-409C-BE32-E72D297353CC}">
                <c16:uniqueId val="{00000002-6DA3-4930-B446-F41B0967B736}"/>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20, prob per te votuar'!$B$2:$B$6</c:f>
              <c:strCache>
                <c:ptCount val="5"/>
                <c:pt idx="0">
                  <c:v>Me siguri do të votoja</c:v>
                </c:pt>
                <c:pt idx="1">
                  <c:v>Ndoshta do të votoja </c:v>
                </c:pt>
                <c:pt idx="2">
                  <c:v>I/E pavendosur – Nuk e di nëse do të votoja ose jo</c:v>
                </c:pt>
                <c:pt idx="3">
                  <c:v>Ndoshta nuk do të votoja</c:v>
                </c:pt>
                <c:pt idx="4">
                  <c:v>Me siguri nuk do të votoja</c:v>
                </c:pt>
              </c:strCache>
            </c:strRef>
          </c:cat>
          <c:val>
            <c:numRef>
              <c:f>'slide 20, prob per te votuar'!$C$2:$C$6</c:f>
              <c:numCache>
                <c:formatCode>0%</c:formatCode>
                <c:ptCount val="5"/>
                <c:pt idx="0">
                  <c:v>0.5</c:v>
                </c:pt>
                <c:pt idx="1">
                  <c:v>0.15</c:v>
                </c:pt>
                <c:pt idx="2">
                  <c:v>0.12</c:v>
                </c:pt>
                <c:pt idx="3">
                  <c:v>0.09</c:v>
                </c:pt>
                <c:pt idx="4">
                  <c:v>0.14000000000000001</c:v>
                </c:pt>
              </c:numCache>
            </c:numRef>
          </c:val>
          <c:extLst>
            <c:ext xmlns:c16="http://schemas.microsoft.com/office/drawing/2014/chart" uri="{C3380CC4-5D6E-409C-BE32-E72D297353CC}">
              <c16:uniqueId val="{00000003-6DA3-4930-B446-F41B0967B736}"/>
            </c:ext>
          </c:extLst>
        </c:ser>
        <c:ser>
          <c:idx val="1"/>
          <c:order val="1"/>
          <c:tx>
            <c:strRef>
              <c:f>'slide 20, prob per te votuar'!$D$1</c:f>
              <c:strCache>
                <c:ptCount val="1"/>
                <c:pt idx="0">
                  <c:v>2020</c:v>
                </c:pt>
              </c:strCache>
            </c:strRef>
          </c:tx>
          <c:spPr>
            <a:solidFill>
              <a:schemeClr val="accent5"/>
            </a:solidFill>
            <a:ln>
              <a:noFill/>
            </a:ln>
            <a:effectLst/>
          </c:spPr>
          <c:invertIfNegative val="0"/>
          <c:dPt>
            <c:idx val="2"/>
            <c:invertIfNegative val="0"/>
            <c:bubble3D val="0"/>
            <c:extLst>
              <c:ext xmlns:c16="http://schemas.microsoft.com/office/drawing/2014/chart" uri="{C3380CC4-5D6E-409C-BE32-E72D297353CC}">
                <c16:uniqueId val="{00000004-6DA3-4930-B446-F41B0967B736}"/>
              </c:ext>
            </c:extLst>
          </c:dPt>
          <c:dPt>
            <c:idx val="3"/>
            <c:invertIfNegative val="0"/>
            <c:bubble3D val="0"/>
            <c:extLst>
              <c:ext xmlns:c16="http://schemas.microsoft.com/office/drawing/2014/chart" uri="{C3380CC4-5D6E-409C-BE32-E72D297353CC}">
                <c16:uniqueId val="{00000005-6DA3-4930-B446-F41B0967B736}"/>
              </c:ext>
            </c:extLst>
          </c:dPt>
          <c:dPt>
            <c:idx val="4"/>
            <c:invertIfNegative val="0"/>
            <c:bubble3D val="0"/>
            <c:extLst>
              <c:ext xmlns:c16="http://schemas.microsoft.com/office/drawing/2014/chart" uri="{C3380CC4-5D6E-409C-BE32-E72D297353CC}">
                <c16:uniqueId val="{00000006-6DA3-4930-B446-F41B0967B736}"/>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20, prob per te votuar'!$B$2:$B$6</c:f>
              <c:strCache>
                <c:ptCount val="5"/>
                <c:pt idx="0">
                  <c:v>Me siguri do të votoja</c:v>
                </c:pt>
                <c:pt idx="1">
                  <c:v>Ndoshta do të votoja </c:v>
                </c:pt>
                <c:pt idx="2">
                  <c:v>I/E pavendosur – Nuk e di nëse do të votoja ose jo</c:v>
                </c:pt>
                <c:pt idx="3">
                  <c:v>Ndoshta nuk do të votoja</c:v>
                </c:pt>
                <c:pt idx="4">
                  <c:v>Me siguri nuk do të votoja</c:v>
                </c:pt>
              </c:strCache>
            </c:strRef>
          </c:cat>
          <c:val>
            <c:numRef>
              <c:f>'slide 20, prob per te votuar'!$D$2:$D$6</c:f>
              <c:numCache>
                <c:formatCode>0%</c:formatCode>
                <c:ptCount val="5"/>
                <c:pt idx="0">
                  <c:v>0.28999999999999998</c:v>
                </c:pt>
                <c:pt idx="1">
                  <c:v>0.18</c:v>
                </c:pt>
                <c:pt idx="2">
                  <c:v>0.2</c:v>
                </c:pt>
                <c:pt idx="3">
                  <c:v>0.1</c:v>
                </c:pt>
                <c:pt idx="4">
                  <c:v>0.22</c:v>
                </c:pt>
              </c:numCache>
            </c:numRef>
          </c:val>
          <c:extLst>
            <c:ext xmlns:c16="http://schemas.microsoft.com/office/drawing/2014/chart" uri="{C3380CC4-5D6E-409C-BE32-E72D297353CC}">
              <c16:uniqueId val="{00000007-6DA3-4930-B446-F41B0967B736}"/>
            </c:ext>
          </c:extLst>
        </c:ser>
        <c:dLbls>
          <c:showLegendKey val="0"/>
          <c:showVal val="1"/>
          <c:showCatName val="0"/>
          <c:showSerName val="0"/>
          <c:showPercent val="0"/>
          <c:showBubbleSize val="0"/>
        </c:dLbls>
        <c:gapWidth val="75"/>
        <c:axId val="-2073314432"/>
        <c:axId val="-2073311712"/>
      </c:barChart>
      <c:catAx>
        <c:axId val="-207331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73311712"/>
        <c:crosses val="autoZero"/>
        <c:auto val="1"/>
        <c:lblAlgn val="ctr"/>
        <c:lblOffset val="100"/>
        <c:noMultiLvlLbl val="0"/>
      </c:catAx>
      <c:valAx>
        <c:axId val="-20733117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73314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8">
  <a:schemeClr val="accent5"/>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980FC-7281-4AB1-9FCE-940210F1EE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E1C4970-46BC-46FC-8989-0C45A1BADDD7}">
      <dgm:prSet custT="1"/>
      <dgm:spPr>
        <a:solidFill>
          <a:schemeClr val="bg1"/>
        </a:solidFill>
      </dgm:spPr>
      <dgm:t>
        <a:bodyPr/>
        <a:lstStyle/>
        <a:p>
          <a:pPr rtl="0"/>
          <a:r>
            <a:rPr lang="en-US" sz="2000" b="1" i="0" baseline="0" dirty="0" smtClean="0">
              <a:solidFill>
                <a:srgbClr val="ED7D31"/>
              </a:solidFill>
            </a:rPr>
            <a:t>MBLEDHJA E TË DHËNAVE</a:t>
          </a:r>
          <a:endParaRPr lang="en-US" sz="2000" b="1" i="0" baseline="0" dirty="0">
            <a:solidFill>
              <a:srgbClr val="ED7D31"/>
            </a:solidFill>
          </a:endParaRPr>
        </a:p>
      </dgm:t>
    </dgm:pt>
    <dgm:pt modelId="{06EF1486-1086-45A1-B27F-DD8DDB81AC27}" type="parTrans" cxnId="{5A6A6F3B-2CE0-4001-A967-5EDB57267235}">
      <dgm:prSet/>
      <dgm:spPr/>
      <dgm:t>
        <a:bodyPr/>
        <a:lstStyle/>
        <a:p>
          <a:endParaRPr lang="en-US"/>
        </a:p>
      </dgm:t>
    </dgm:pt>
    <dgm:pt modelId="{A1CB15C8-4F13-41EE-AE92-A43779459871}" type="sibTrans" cxnId="{5A6A6F3B-2CE0-4001-A967-5EDB57267235}">
      <dgm:prSet/>
      <dgm:spPr/>
      <dgm:t>
        <a:bodyPr/>
        <a:lstStyle/>
        <a:p>
          <a:endParaRPr lang="en-US"/>
        </a:p>
      </dgm:t>
    </dgm:pt>
    <dgm:pt modelId="{7A94CB02-269A-42AA-9823-CB95661C51E7}">
      <dgm:prSet custT="1"/>
      <dgm:spPr/>
      <dgm:t>
        <a:bodyPr/>
        <a:lstStyle/>
        <a:p>
          <a:pPr rtl="0"/>
          <a:r>
            <a:rPr lang="en-US" sz="1800" b="1" dirty="0" err="1" smtClean="0">
              <a:solidFill>
                <a:schemeClr val="bg1"/>
              </a:solidFill>
            </a:rPr>
            <a:t>Qershor</a:t>
          </a:r>
          <a:r>
            <a:rPr lang="en-US" sz="1800" b="1" dirty="0" smtClean="0">
              <a:solidFill>
                <a:schemeClr val="bg1"/>
              </a:solidFill>
            </a:rPr>
            <a:t> 14 </a:t>
          </a:r>
          <a:r>
            <a:rPr lang="en-US" sz="1800" b="1" dirty="0">
              <a:solidFill>
                <a:schemeClr val="bg1"/>
              </a:solidFill>
            </a:rPr>
            <a:t>– </a:t>
          </a:r>
          <a:r>
            <a:rPr lang="en-US" sz="1800" b="1" dirty="0" err="1" smtClean="0">
              <a:solidFill>
                <a:schemeClr val="bg1"/>
              </a:solidFill>
            </a:rPr>
            <a:t>Korrik</a:t>
          </a:r>
          <a:r>
            <a:rPr lang="en-US" sz="1800" b="1" dirty="0" smtClean="0">
              <a:solidFill>
                <a:schemeClr val="bg1"/>
              </a:solidFill>
            </a:rPr>
            <a:t> </a:t>
          </a:r>
          <a:r>
            <a:rPr lang="en-US" sz="1800" b="1" dirty="0">
              <a:solidFill>
                <a:schemeClr val="bg1"/>
              </a:solidFill>
            </a:rPr>
            <a:t>15</a:t>
          </a:r>
        </a:p>
      </dgm:t>
    </dgm:pt>
    <dgm:pt modelId="{D47B018A-BAD5-4D74-A492-4F50A7907EAB}" type="parTrans" cxnId="{C8CAF2D3-8B6E-4189-B220-582FEE23E7AF}">
      <dgm:prSet/>
      <dgm:spPr/>
      <dgm:t>
        <a:bodyPr/>
        <a:lstStyle/>
        <a:p>
          <a:endParaRPr lang="en-US"/>
        </a:p>
      </dgm:t>
    </dgm:pt>
    <dgm:pt modelId="{B93559BF-4BC5-44BC-936F-CD279191985D}" type="sibTrans" cxnId="{C8CAF2D3-8B6E-4189-B220-582FEE23E7AF}">
      <dgm:prSet/>
      <dgm:spPr/>
      <dgm:t>
        <a:bodyPr/>
        <a:lstStyle/>
        <a:p>
          <a:endParaRPr lang="en-US"/>
        </a:p>
      </dgm:t>
    </dgm:pt>
    <dgm:pt modelId="{6CCA8C97-2638-4FDC-85CC-57ECADCDB928}">
      <dgm:prSet custT="1"/>
      <dgm:spPr>
        <a:solidFill>
          <a:schemeClr val="bg1"/>
        </a:solidFill>
      </dgm:spPr>
      <dgm:t>
        <a:bodyPr/>
        <a:lstStyle/>
        <a:p>
          <a:pPr rtl="0"/>
          <a:r>
            <a:rPr lang="hr-HR" sz="2000" b="1" dirty="0">
              <a:solidFill>
                <a:srgbClr val="ED7D31"/>
              </a:solidFill>
            </a:rPr>
            <a:t>M</a:t>
          </a:r>
          <a:r>
            <a:rPr lang="en-US" sz="2000" b="1" dirty="0" smtClean="0">
              <a:solidFill>
                <a:srgbClr val="ED7D31"/>
              </a:solidFill>
            </a:rPr>
            <a:t>ETODA</a:t>
          </a:r>
          <a:endParaRPr lang="en-US" sz="2000" b="1" dirty="0">
            <a:solidFill>
              <a:srgbClr val="ED7D31"/>
            </a:solidFill>
          </a:endParaRPr>
        </a:p>
      </dgm:t>
    </dgm:pt>
    <dgm:pt modelId="{07D91C43-689E-424A-8695-96BAB6339C15}" type="parTrans" cxnId="{21B9E062-D99C-4D7F-A734-ADF8EB791812}">
      <dgm:prSet/>
      <dgm:spPr/>
      <dgm:t>
        <a:bodyPr/>
        <a:lstStyle/>
        <a:p>
          <a:endParaRPr lang="en-US"/>
        </a:p>
      </dgm:t>
    </dgm:pt>
    <dgm:pt modelId="{F23600F7-5621-4D48-A589-B4223EC02621}" type="sibTrans" cxnId="{21B9E062-D99C-4D7F-A734-ADF8EB791812}">
      <dgm:prSet/>
      <dgm:spPr/>
      <dgm:t>
        <a:bodyPr/>
        <a:lstStyle/>
        <a:p>
          <a:endParaRPr lang="en-US"/>
        </a:p>
      </dgm:t>
    </dgm:pt>
    <dgm:pt modelId="{CA760FAD-D60B-42AB-B1CE-D1DF3068A0A0}">
      <dgm:prSet custT="1"/>
      <dgm:spPr/>
      <dgm:t>
        <a:bodyPr/>
        <a:lstStyle/>
        <a:p>
          <a:pPr rtl="0"/>
          <a:r>
            <a:rPr lang="en-US" sz="1800" b="1" dirty="0" err="1" smtClean="0">
              <a:solidFill>
                <a:schemeClr val="bg1"/>
              </a:solidFill>
            </a:rPr>
            <a:t>Intervistë</a:t>
          </a:r>
          <a:r>
            <a:rPr lang="en-US" sz="1800" b="1" dirty="0" smtClean="0">
              <a:solidFill>
                <a:schemeClr val="bg1"/>
              </a:solidFill>
            </a:rPr>
            <a:t> </a:t>
          </a:r>
          <a:r>
            <a:rPr lang="en-US" sz="1800" b="1" dirty="0" err="1" smtClean="0">
              <a:solidFill>
                <a:schemeClr val="bg1"/>
              </a:solidFill>
            </a:rPr>
            <a:t>ballë</a:t>
          </a:r>
          <a:r>
            <a:rPr lang="en-US" sz="1800" b="1" dirty="0" smtClean="0">
              <a:solidFill>
                <a:schemeClr val="bg1"/>
              </a:solidFill>
            </a:rPr>
            <a:t> </a:t>
          </a:r>
          <a:r>
            <a:rPr lang="en-US" sz="1800" b="1" dirty="0" err="1" smtClean="0">
              <a:solidFill>
                <a:schemeClr val="bg1"/>
              </a:solidFill>
            </a:rPr>
            <a:t>për</a:t>
          </a:r>
          <a:r>
            <a:rPr lang="en-US" sz="1800" b="1" dirty="0" smtClean="0">
              <a:solidFill>
                <a:schemeClr val="bg1"/>
              </a:solidFill>
            </a:rPr>
            <a:t> </a:t>
          </a:r>
          <a:r>
            <a:rPr lang="en-US" sz="1800" b="1" dirty="0" err="1" smtClean="0">
              <a:solidFill>
                <a:schemeClr val="bg1"/>
              </a:solidFill>
            </a:rPr>
            <a:t>ballë</a:t>
          </a:r>
          <a:r>
            <a:rPr lang="en-US" sz="1800" b="1" dirty="0" smtClean="0">
              <a:solidFill>
                <a:schemeClr val="bg1"/>
              </a:solidFill>
            </a:rPr>
            <a:t> </a:t>
          </a:r>
          <a:r>
            <a:rPr lang="en-US" sz="1800" b="1" dirty="0" err="1" smtClean="0">
              <a:solidFill>
                <a:schemeClr val="bg1"/>
              </a:solidFill>
            </a:rPr>
            <a:t>dhe</a:t>
          </a:r>
          <a:r>
            <a:rPr lang="en-US" sz="1800" b="1" dirty="0" smtClean="0">
              <a:solidFill>
                <a:schemeClr val="bg1"/>
              </a:solidFill>
            </a:rPr>
            <a:t> </a:t>
          </a:r>
          <a:r>
            <a:rPr lang="en-US" sz="1800" b="1" dirty="0" err="1" smtClean="0">
              <a:solidFill>
                <a:schemeClr val="bg1"/>
              </a:solidFill>
            </a:rPr>
            <a:t>fokus</a:t>
          </a:r>
          <a:r>
            <a:rPr lang="en-US" sz="1800" b="1" dirty="0" smtClean="0">
              <a:solidFill>
                <a:schemeClr val="bg1"/>
              </a:solidFill>
            </a:rPr>
            <a:t> </a:t>
          </a:r>
          <a:r>
            <a:rPr lang="en-US" sz="1800" b="1" dirty="0" err="1" smtClean="0">
              <a:solidFill>
                <a:schemeClr val="bg1"/>
              </a:solidFill>
            </a:rPr>
            <a:t>grupe</a:t>
          </a:r>
          <a:r>
            <a:rPr lang="en-US" sz="1800" b="1" dirty="0" smtClean="0">
              <a:solidFill>
                <a:schemeClr val="bg1"/>
              </a:solidFill>
            </a:rPr>
            <a:t>  </a:t>
          </a:r>
          <a:r>
            <a:rPr lang="en-US" sz="1800" b="1" dirty="0">
              <a:solidFill>
                <a:schemeClr val="bg1"/>
              </a:solidFill>
            </a:rPr>
            <a:t>(4)</a:t>
          </a:r>
          <a:endParaRPr lang="en-US" sz="1800" dirty="0">
            <a:solidFill>
              <a:schemeClr val="bg1"/>
            </a:solidFill>
          </a:endParaRPr>
        </a:p>
      </dgm:t>
    </dgm:pt>
    <dgm:pt modelId="{0A8B78C4-3F2D-444A-ADDB-022AF2D31A01}" type="parTrans" cxnId="{4EC7C6A4-164F-4C76-A443-26506B2D8545}">
      <dgm:prSet/>
      <dgm:spPr/>
      <dgm:t>
        <a:bodyPr/>
        <a:lstStyle/>
        <a:p>
          <a:endParaRPr lang="en-US"/>
        </a:p>
      </dgm:t>
    </dgm:pt>
    <dgm:pt modelId="{1F05C9DB-ACD3-4CF0-93ED-578E937BCAD3}" type="sibTrans" cxnId="{4EC7C6A4-164F-4C76-A443-26506B2D8545}">
      <dgm:prSet/>
      <dgm:spPr/>
      <dgm:t>
        <a:bodyPr/>
        <a:lstStyle/>
        <a:p>
          <a:endParaRPr lang="en-US"/>
        </a:p>
      </dgm:t>
    </dgm:pt>
    <dgm:pt modelId="{FEBE8046-1D65-4F23-851F-51B1C489B716}">
      <dgm:prSet custT="1"/>
      <dgm:spPr>
        <a:solidFill>
          <a:schemeClr val="bg1"/>
        </a:solidFill>
      </dgm:spPr>
      <dgm:t>
        <a:bodyPr/>
        <a:lstStyle/>
        <a:p>
          <a:pPr rtl="0"/>
          <a:r>
            <a:rPr lang="en-US" sz="2000" b="1" dirty="0" smtClean="0">
              <a:solidFill>
                <a:srgbClr val="ED7D31"/>
              </a:solidFill>
            </a:rPr>
            <a:t>POPULLATA</a:t>
          </a:r>
          <a:endParaRPr lang="en-US" sz="2000" b="1" dirty="0">
            <a:solidFill>
              <a:srgbClr val="ED7D31"/>
            </a:solidFill>
          </a:endParaRPr>
        </a:p>
      </dgm:t>
    </dgm:pt>
    <dgm:pt modelId="{42B5D386-0288-4038-9822-F69B79914C65}" type="parTrans" cxnId="{02D21296-EEE8-482B-BD67-31719A9A38FA}">
      <dgm:prSet/>
      <dgm:spPr/>
      <dgm:t>
        <a:bodyPr/>
        <a:lstStyle/>
        <a:p>
          <a:endParaRPr lang="en-US"/>
        </a:p>
      </dgm:t>
    </dgm:pt>
    <dgm:pt modelId="{25071DE3-0144-46E0-9D6C-95D553539D5A}" type="sibTrans" cxnId="{02D21296-EEE8-482B-BD67-31719A9A38FA}">
      <dgm:prSet/>
      <dgm:spPr/>
      <dgm:t>
        <a:bodyPr/>
        <a:lstStyle/>
        <a:p>
          <a:endParaRPr lang="en-US"/>
        </a:p>
      </dgm:t>
    </dgm:pt>
    <dgm:pt modelId="{9747A161-C3F5-415F-A2BA-4B802AEAFF47}">
      <dgm:prSet custT="1"/>
      <dgm:spPr/>
      <dgm:t>
        <a:bodyPr/>
        <a:lstStyle/>
        <a:p>
          <a:pPr rtl="0"/>
          <a:r>
            <a:rPr lang="en-US" sz="1800" b="1" dirty="0" err="1" smtClean="0">
              <a:solidFill>
                <a:schemeClr val="bg1"/>
              </a:solidFill>
            </a:rPr>
            <a:t>Popullsia</a:t>
          </a:r>
          <a:r>
            <a:rPr lang="en-US" sz="1800" b="1" dirty="0" smtClean="0">
              <a:solidFill>
                <a:schemeClr val="bg1"/>
              </a:solidFill>
            </a:rPr>
            <a:t> </a:t>
          </a:r>
          <a:r>
            <a:rPr lang="en-US" sz="1800" b="1" dirty="0" err="1" smtClean="0">
              <a:solidFill>
                <a:schemeClr val="bg1"/>
              </a:solidFill>
            </a:rPr>
            <a:t>shqiptare</a:t>
          </a:r>
          <a:r>
            <a:rPr lang="en-US" sz="1800" b="1" dirty="0" smtClean="0">
              <a:solidFill>
                <a:schemeClr val="bg1"/>
              </a:solidFill>
            </a:rPr>
            <a:t> </a:t>
          </a:r>
          <a:r>
            <a:rPr lang="en-US" sz="1800" b="1" dirty="0" err="1" smtClean="0">
              <a:solidFill>
                <a:schemeClr val="bg1"/>
              </a:solidFill>
            </a:rPr>
            <a:t>mbi</a:t>
          </a:r>
          <a:r>
            <a:rPr lang="en-US" sz="1800" b="1" dirty="0" smtClean="0">
              <a:solidFill>
                <a:schemeClr val="bg1"/>
              </a:solidFill>
            </a:rPr>
            <a:t> </a:t>
          </a:r>
          <a:r>
            <a:rPr lang="en-US" sz="1800" b="1" dirty="0" err="1" smtClean="0">
              <a:solidFill>
                <a:schemeClr val="bg1"/>
              </a:solidFill>
            </a:rPr>
            <a:t>moshën</a:t>
          </a:r>
          <a:r>
            <a:rPr lang="en-US" sz="1800" b="1" dirty="0" smtClean="0">
              <a:solidFill>
                <a:schemeClr val="bg1"/>
              </a:solidFill>
            </a:rPr>
            <a:t>  18 </a:t>
          </a:r>
          <a:r>
            <a:rPr lang="en-US" sz="1800" b="1" dirty="0" err="1" smtClean="0">
              <a:solidFill>
                <a:schemeClr val="bg1"/>
              </a:solidFill>
            </a:rPr>
            <a:t>vjeç</a:t>
          </a:r>
          <a:endParaRPr lang="en-US" sz="1800" dirty="0">
            <a:solidFill>
              <a:schemeClr val="bg1"/>
            </a:solidFill>
          </a:endParaRPr>
        </a:p>
      </dgm:t>
    </dgm:pt>
    <dgm:pt modelId="{1301C6F9-CEA7-48D0-9CC1-9488117B1318}" type="parTrans" cxnId="{190E246C-7996-48A0-AD02-0BD4B7D966B2}">
      <dgm:prSet/>
      <dgm:spPr/>
      <dgm:t>
        <a:bodyPr/>
        <a:lstStyle/>
        <a:p>
          <a:endParaRPr lang="en-US"/>
        </a:p>
      </dgm:t>
    </dgm:pt>
    <dgm:pt modelId="{4A2AEFBA-6226-45F1-9859-0A65D0BA0FF3}" type="sibTrans" cxnId="{190E246C-7996-48A0-AD02-0BD4B7D966B2}">
      <dgm:prSet/>
      <dgm:spPr/>
      <dgm:t>
        <a:bodyPr/>
        <a:lstStyle/>
        <a:p>
          <a:endParaRPr lang="en-US"/>
        </a:p>
      </dgm:t>
    </dgm:pt>
    <dgm:pt modelId="{C8B0062D-25A9-48BF-8418-3D66DB39874B}">
      <dgm:prSet custT="1"/>
      <dgm:spPr>
        <a:solidFill>
          <a:schemeClr val="bg1"/>
        </a:solidFill>
      </dgm:spPr>
      <dgm:t>
        <a:bodyPr/>
        <a:lstStyle/>
        <a:p>
          <a:pPr rtl="0"/>
          <a:r>
            <a:rPr lang="en-US" sz="2000" b="1" dirty="0" smtClean="0">
              <a:solidFill>
                <a:srgbClr val="ED7D31"/>
              </a:solidFill>
            </a:rPr>
            <a:t>KUADRI I KAMPIONIMIT</a:t>
          </a:r>
          <a:endParaRPr lang="en-US" sz="2000" b="1" dirty="0">
            <a:solidFill>
              <a:srgbClr val="ED7D31"/>
            </a:solidFill>
          </a:endParaRPr>
        </a:p>
      </dgm:t>
    </dgm:pt>
    <dgm:pt modelId="{88D4AE24-7AF5-493E-912D-E62B9883DBAD}" type="parTrans" cxnId="{BD672961-97E6-4135-A7DB-BCB5DD7EB96C}">
      <dgm:prSet/>
      <dgm:spPr/>
      <dgm:t>
        <a:bodyPr/>
        <a:lstStyle/>
        <a:p>
          <a:endParaRPr lang="en-US"/>
        </a:p>
      </dgm:t>
    </dgm:pt>
    <dgm:pt modelId="{7C67F360-E4AD-4EB9-B679-B3E9B1E932D6}" type="sibTrans" cxnId="{BD672961-97E6-4135-A7DB-BCB5DD7EB96C}">
      <dgm:prSet/>
      <dgm:spPr/>
      <dgm:t>
        <a:bodyPr/>
        <a:lstStyle/>
        <a:p>
          <a:endParaRPr lang="en-US"/>
        </a:p>
      </dgm:t>
    </dgm:pt>
    <dgm:pt modelId="{69CEEF47-DC58-4759-B02B-F8E4DE676507}">
      <dgm:prSet custT="1"/>
      <dgm:spPr/>
      <dgm:t>
        <a:bodyPr/>
        <a:lstStyle/>
        <a:p>
          <a:pPr rtl="0"/>
          <a:r>
            <a:rPr lang="en-US" sz="1800" b="1" dirty="0" err="1" smtClean="0">
              <a:solidFill>
                <a:schemeClr val="bg1"/>
              </a:solidFill>
            </a:rPr>
            <a:t>Të</a:t>
          </a:r>
          <a:r>
            <a:rPr lang="en-US" sz="1800" b="1" dirty="0" smtClean="0">
              <a:solidFill>
                <a:schemeClr val="bg1"/>
              </a:solidFill>
            </a:rPr>
            <a:t> </a:t>
          </a:r>
          <a:r>
            <a:rPr lang="en-US" sz="1800" b="1" dirty="0" err="1" smtClean="0">
              <a:solidFill>
                <a:schemeClr val="bg1"/>
              </a:solidFill>
            </a:rPr>
            <a:t>dhënat</a:t>
          </a:r>
          <a:r>
            <a:rPr lang="en-US" sz="1800" b="1" dirty="0" smtClean="0">
              <a:solidFill>
                <a:schemeClr val="bg1"/>
              </a:solidFill>
            </a:rPr>
            <a:t> e </a:t>
          </a:r>
          <a:r>
            <a:rPr lang="en-US" sz="1800" b="1" dirty="0" err="1" smtClean="0">
              <a:solidFill>
                <a:schemeClr val="bg1"/>
              </a:solidFill>
            </a:rPr>
            <a:t>fundit</a:t>
          </a:r>
          <a:r>
            <a:rPr lang="en-US" sz="1800" b="1" dirty="0" smtClean="0">
              <a:solidFill>
                <a:schemeClr val="bg1"/>
              </a:solidFill>
            </a:rPr>
            <a:t> </a:t>
          </a:r>
          <a:r>
            <a:rPr lang="en-US" sz="1800" b="1" dirty="0" err="1" smtClean="0">
              <a:solidFill>
                <a:schemeClr val="bg1"/>
              </a:solidFill>
            </a:rPr>
            <a:t>për</a:t>
          </a:r>
          <a:r>
            <a:rPr lang="en-US" sz="1800" b="1" dirty="0" smtClean="0">
              <a:solidFill>
                <a:schemeClr val="bg1"/>
              </a:solidFill>
            </a:rPr>
            <a:t> </a:t>
          </a:r>
          <a:r>
            <a:rPr lang="en-US" sz="1800" b="1" dirty="0" err="1" smtClean="0">
              <a:solidFill>
                <a:schemeClr val="bg1"/>
              </a:solidFill>
            </a:rPr>
            <a:t>popullsinë</a:t>
          </a:r>
          <a:r>
            <a:rPr lang="en-US" sz="1800" b="1" dirty="0" smtClean="0">
              <a:solidFill>
                <a:schemeClr val="bg1"/>
              </a:solidFill>
            </a:rPr>
            <a:t> </a:t>
          </a:r>
          <a:r>
            <a:rPr lang="en-US" sz="1800" b="1" dirty="0" err="1" smtClean="0">
              <a:solidFill>
                <a:schemeClr val="bg1"/>
              </a:solidFill>
            </a:rPr>
            <a:t>shqiptare</a:t>
          </a:r>
          <a:r>
            <a:rPr lang="en-US" sz="1800" b="1" dirty="0" smtClean="0">
              <a:solidFill>
                <a:schemeClr val="bg1"/>
              </a:solidFill>
            </a:rPr>
            <a:t> </a:t>
          </a:r>
          <a:r>
            <a:rPr lang="en-US" sz="1800" b="1" dirty="0" err="1" smtClean="0">
              <a:solidFill>
                <a:schemeClr val="bg1"/>
              </a:solidFill>
            </a:rPr>
            <a:t>nga</a:t>
          </a:r>
          <a:r>
            <a:rPr lang="en-US" sz="1800" b="1" dirty="0" smtClean="0">
              <a:solidFill>
                <a:schemeClr val="bg1"/>
              </a:solidFill>
            </a:rPr>
            <a:t> INSTAT </a:t>
          </a:r>
          <a:r>
            <a:rPr lang="en-US" sz="1800" b="1" dirty="0">
              <a:solidFill>
                <a:schemeClr val="bg1"/>
              </a:solidFill>
            </a:rPr>
            <a:t>(</a:t>
          </a:r>
          <a:r>
            <a:rPr lang="en-US" sz="1800" b="1" dirty="0" err="1" smtClean="0">
              <a:solidFill>
                <a:schemeClr val="bg1"/>
              </a:solidFill>
            </a:rPr>
            <a:t>Janar</a:t>
          </a:r>
          <a:r>
            <a:rPr lang="en-US" sz="1800" b="1" dirty="0" smtClean="0">
              <a:solidFill>
                <a:schemeClr val="bg1"/>
              </a:solidFill>
            </a:rPr>
            <a:t> </a:t>
          </a:r>
          <a:r>
            <a:rPr lang="en-US" sz="1800" b="1" dirty="0">
              <a:solidFill>
                <a:schemeClr val="bg1"/>
              </a:solidFill>
            </a:rPr>
            <a:t>2020)</a:t>
          </a:r>
          <a:endParaRPr lang="en-US" sz="1800" dirty="0">
            <a:solidFill>
              <a:schemeClr val="bg1"/>
            </a:solidFill>
          </a:endParaRPr>
        </a:p>
      </dgm:t>
    </dgm:pt>
    <dgm:pt modelId="{5255EDC9-B056-4C5F-BEC7-7BC7E034FBAD}" type="parTrans" cxnId="{FDCB4480-3C40-4DFF-AD15-51FBD9F18B22}">
      <dgm:prSet/>
      <dgm:spPr/>
      <dgm:t>
        <a:bodyPr/>
        <a:lstStyle/>
        <a:p>
          <a:endParaRPr lang="en-US"/>
        </a:p>
      </dgm:t>
    </dgm:pt>
    <dgm:pt modelId="{69009333-6F74-4AA0-BDCD-0D07FACF2541}" type="sibTrans" cxnId="{FDCB4480-3C40-4DFF-AD15-51FBD9F18B22}">
      <dgm:prSet/>
      <dgm:spPr/>
      <dgm:t>
        <a:bodyPr/>
        <a:lstStyle/>
        <a:p>
          <a:endParaRPr lang="en-US"/>
        </a:p>
      </dgm:t>
    </dgm:pt>
    <dgm:pt modelId="{5521E981-2091-4384-A142-EEDB31E97D84}">
      <dgm:prSet custT="1"/>
      <dgm:spPr>
        <a:solidFill>
          <a:schemeClr val="bg1"/>
        </a:solidFill>
      </dgm:spPr>
      <dgm:t>
        <a:bodyPr/>
        <a:lstStyle/>
        <a:p>
          <a:pPr rtl="0"/>
          <a:r>
            <a:rPr lang="en-US" sz="2000" b="1" dirty="0" smtClean="0">
              <a:solidFill>
                <a:srgbClr val="ED7D31"/>
              </a:solidFill>
            </a:rPr>
            <a:t>MADHËSIA E KAMPIONIT</a:t>
          </a:r>
          <a:endParaRPr lang="en-US" sz="2000" b="1" dirty="0">
            <a:solidFill>
              <a:srgbClr val="ED7D31"/>
            </a:solidFill>
          </a:endParaRPr>
        </a:p>
      </dgm:t>
    </dgm:pt>
    <dgm:pt modelId="{CFE882B1-0D68-4B40-A026-D9360B48BF01}" type="parTrans" cxnId="{99D34682-F69C-49C7-BFA4-CC44D3995F7E}">
      <dgm:prSet/>
      <dgm:spPr/>
      <dgm:t>
        <a:bodyPr/>
        <a:lstStyle/>
        <a:p>
          <a:endParaRPr lang="en-US"/>
        </a:p>
      </dgm:t>
    </dgm:pt>
    <dgm:pt modelId="{1B6EE082-BA7E-4618-8B31-117BE9A1193A}" type="sibTrans" cxnId="{99D34682-F69C-49C7-BFA4-CC44D3995F7E}">
      <dgm:prSet/>
      <dgm:spPr/>
      <dgm:t>
        <a:bodyPr/>
        <a:lstStyle/>
        <a:p>
          <a:endParaRPr lang="en-US"/>
        </a:p>
      </dgm:t>
    </dgm:pt>
    <dgm:pt modelId="{72328874-C9FF-4178-A32E-BD6869918137}">
      <dgm:prSet custT="1"/>
      <dgm:spPr/>
      <dgm:t>
        <a:bodyPr/>
        <a:lstStyle/>
        <a:p>
          <a:pPr rtl="0"/>
          <a:r>
            <a:rPr lang="pl-PL" sz="1800" b="1" dirty="0">
              <a:solidFill>
                <a:schemeClr val="bg1"/>
              </a:solidFill>
            </a:rPr>
            <a:t>N=</a:t>
          </a:r>
          <a:r>
            <a:rPr lang="en-US" sz="1800" b="1" dirty="0">
              <a:solidFill>
                <a:schemeClr val="bg1"/>
              </a:solidFill>
            </a:rPr>
            <a:t> 1,536 </a:t>
          </a:r>
          <a:r>
            <a:rPr lang="pl-PL" sz="1800" b="1" dirty="0">
              <a:solidFill>
                <a:schemeClr val="bg1"/>
              </a:solidFill>
            </a:rPr>
            <a:t> </a:t>
          </a:r>
          <a:r>
            <a:rPr lang="en-US" sz="1800" b="1" dirty="0" smtClean="0">
              <a:solidFill>
                <a:schemeClr val="bg1"/>
              </a:solidFill>
            </a:rPr>
            <a:t>e </a:t>
          </a:r>
          <a:r>
            <a:rPr lang="en-US" sz="1800" b="1" dirty="0" err="1" smtClean="0">
              <a:solidFill>
                <a:schemeClr val="bg1"/>
              </a:solidFill>
            </a:rPr>
            <a:t>shpërndarë</a:t>
          </a:r>
          <a:r>
            <a:rPr lang="en-US" sz="1800" b="1" dirty="0" smtClean="0">
              <a:solidFill>
                <a:schemeClr val="bg1"/>
              </a:solidFill>
            </a:rPr>
            <a:t> </a:t>
          </a:r>
          <a:r>
            <a:rPr lang="en-US" sz="1800" b="1" dirty="0" err="1" smtClean="0">
              <a:solidFill>
                <a:schemeClr val="bg1"/>
              </a:solidFill>
            </a:rPr>
            <a:t>në</a:t>
          </a:r>
          <a:r>
            <a:rPr lang="en-US" sz="1800" b="1" dirty="0" smtClean="0">
              <a:solidFill>
                <a:schemeClr val="bg1"/>
              </a:solidFill>
            </a:rPr>
            <a:t>  </a:t>
          </a:r>
          <a:r>
            <a:rPr lang="en-US" sz="1800" b="1" dirty="0">
              <a:solidFill>
                <a:schemeClr val="bg1"/>
              </a:solidFill>
            </a:rPr>
            <a:t>12 </a:t>
          </a:r>
          <a:r>
            <a:rPr lang="en-US" sz="1800" b="1" dirty="0" err="1" smtClean="0">
              <a:solidFill>
                <a:schemeClr val="bg1"/>
              </a:solidFill>
            </a:rPr>
            <a:t>qarqe</a:t>
          </a:r>
          <a:r>
            <a:rPr lang="en-US" sz="1800" b="1" dirty="0" smtClean="0">
              <a:solidFill>
                <a:schemeClr val="bg1"/>
              </a:solidFill>
            </a:rPr>
            <a:t>, </a:t>
          </a:r>
          <a:r>
            <a:rPr lang="en-US" sz="1800" b="1" dirty="0" err="1" smtClean="0">
              <a:solidFill>
                <a:schemeClr val="bg1"/>
              </a:solidFill>
            </a:rPr>
            <a:t>bazuar</a:t>
          </a:r>
          <a:r>
            <a:rPr lang="en-US" sz="1800" b="1" dirty="0" smtClean="0">
              <a:solidFill>
                <a:schemeClr val="bg1"/>
              </a:solidFill>
            </a:rPr>
            <a:t> </a:t>
          </a:r>
          <a:r>
            <a:rPr lang="en-US" sz="1800" b="1" dirty="0" err="1" smtClean="0">
              <a:solidFill>
                <a:schemeClr val="bg1"/>
              </a:solidFill>
            </a:rPr>
            <a:t>në</a:t>
          </a:r>
          <a:r>
            <a:rPr lang="en-US" sz="1800" b="1" dirty="0" smtClean="0">
              <a:solidFill>
                <a:schemeClr val="bg1"/>
              </a:solidFill>
            </a:rPr>
            <a:t> </a:t>
          </a:r>
          <a:r>
            <a:rPr lang="en-US" sz="1800" b="1" dirty="0" err="1" smtClean="0">
              <a:solidFill>
                <a:schemeClr val="bg1"/>
              </a:solidFill>
            </a:rPr>
            <a:t>metodën</a:t>
          </a:r>
          <a:r>
            <a:rPr lang="en-US" sz="1800" b="1" dirty="0" smtClean="0">
              <a:solidFill>
                <a:schemeClr val="bg1"/>
              </a:solidFill>
            </a:rPr>
            <a:t> </a:t>
          </a:r>
          <a:r>
            <a:rPr lang="en-US" sz="1800" b="1" dirty="0" err="1" smtClean="0">
              <a:solidFill>
                <a:schemeClr val="bg1"/>
              </a:solidFill>
            </a:rPr>
            <a:t>proporcionale</a:t>
          </a:r>
          <a:r>
            <a:rPr lang="en-US" sz="1800" b="1" dirty="0" smtClean="0">
              <a:solidFill>
                <a:schemeClr val="bg1"/>
              </a:solidFill>
            </a:rPr>
            <a:t> me </a:t>
          </a:r>
          <a:r>
            <a:rPr lang="en-US" sz="1800" b="1" dirty="0" err="1" smtClean="0">
              <a:solidFill>
                <a:schemeClr val="bg1"/>
              </a:solidFill>
            </a:rPr>
            <a:t>madhësinë</a:t>
          </a:r>
          <a:endParaRPr lang="en-US" sz="1800" dirty="0">
            <a:solidFill>
              <a:schemeClr val="bg1"/>
            </a:solidFill>
          </a:endParaRPr>
        </a:p>
      </dgm:t>
    </dgm:pt>
    <dgm:pt modelId="{94135006-A7D8-4E23-92F8-BCBEECBA61EC}" type="parTrans" cxnId="{8113C254-B27D-4C09-A7B8-2E2CC7ADC542}">
      <dgm:prSet/>
      <dgm:spPr/>
      <dgm:t>
        <a:bodyPr/>
        <a:lstStyle/>
        <a:p>
          <a:endParaRPr lang="en-US"/>
        </a:p>
      </dgm:t>
    </dgm:pt>
    <dgm:pt modelId="{B0B83561-2F9F-409A-86BC-E67358A6C955}" type="sibTrans" cxnId="{8113C254-B27D-4C09-A7B8-2E2CC7ADC542}">
      <dgm:prSet/>
      <dgm:spPr/>
      <dgm:t>
        <a:bodyPr/>
        <a:lstStyle/>
        <a:p>
          <a:endParaRPr lang="en-US"/>
        </a:p>
      </dgm:t>
    </dgm:pt>
    <dgm:pt modelId="{8906DFD8-F7DF-4E80-8CD7-FB1FA3DDF5AE}" type="pres">
      <dgm:prSet presAssocID="{80B980FC-7281-4AB1-9FCE-940210F1EED6}" presName="linear" presStyleCnt="0">
        <dgm:presLayoutVars>
          <dgm:animLvl val="lvl"/>
          <dgm:resizeHandles val="exact"/>
        </dgm:presLayoutVars>
      </dgm:prSet>
      <dgm:spPr/>
      <dgm:t>
        <a:bodyPr/>
        <a:lstStyle/>
        <a:p>
          <a:endParaRPr lang="en-US"/>
        </a:p>
      </dgm:t>
    </dgm:pt>
    <dgm:pt modelId="{3ECAEE8E-4657-4018-96D1-799092069781}" type="pres">
      <dgm:prSet presAssocID="{6E1C4970-46BC-46FC-8989-0C45A1BADDD7}" presName="parentText" presStyleLbl="node1" presStyleIdx="0" presStyleCnt="5" custLinFactNeighborX="-10056" custLinFactNeighborY="-10373">
        <dgm:presLayoutVars>
          <dgm:chMax val="0"/>
          <dgm:bulletEnabled val="1"/>
        </dgm:presLayoutVars>
      </dgm:prSet>
      <dgm:spPr/>
      <dgm:t>
        <a:bodyPr/>
        <a:lstStyle/>
        <a:p>
          <a:endParaRPr lang="en-US"/>
        </a:p>
      </dgm:t>
    </dgm:pt>
    <dgm:pt modelId="{C7B8849F-5F32-479C-80FD-430D0474BD00}" type="pres">
      <dgm:prSet presAssocID="{6E1C4970-46BC-46FC-8989-0C45A1BADDD7}" presName="childText" presStyleLbl="revTx" presStyleIdx="0" presStyleCnt="5">
        <dgm:presLayoutVars>
          <dgm:bulletEnabled val="1"/>
        </dgm:presLayoutVars>
      </dgm:prSet>
      <dgm:spPr/>
      <dgm:t>
        <a:bodyPr/>
        <a:lstStyle/>
        <a:p>
          <a:endParaRPr lang="en-US"/>
        </a:p>
      </dgm:t>
    </dgm:pt>
    <dgm:pt modelId="{7BA7A02B-D017-41D2-A3D8-032DB096CEC0}" type="pres">
      <dgm:prSet presAssocID="{6CCA8C97-2638-4FDC-85CC-57ECADCDB928}" presName="parentText" presStyleLbl="node1" presStyleIdx="1" presStyleCnt="5">
        <dgm:presLayoutVars>
          <dgm:chMax val="0"/>
          <dgm:bulletEnabled val="1"/>
        </dgm:presLayoutVars>
      </dgm:prSet>
      <dgm:spPr/>
      <dgm:t>
        <a:bodyPr/>
        <a:lstStyle/>
        <a:p>
          <a:endParaRPr lang="en-US"/>
        </a:p>
      </dgm:t>
    </dgm:pt>
    <dgm:pt modelId="{6579F771-1589-4941-8A6E-3335BEF84FBF}" type="pres">
      <dgm:prSet presAssocID="{6CCA8C97-2638-4FDC-85CC-57ECADCDB928}" presName="childText" presStyleLbl="revTx" presStyleIdx="1" presStyleCnt="5">
        <dgm:presLayoutVars>
          <dgm:bulletEnabled val="1"/>
        </dgm:presLayoutVars>
      </dgm:prSet>
      <dgm:spPr/>
      <dgm:t>
        <a:bodyPr/>
        <a:lstStyle/>
        <a:p>
          <a:endParaRPr lang="en-US"/>
        </a:p>
      </dgm:t>
    </dgm:pt>
    <dgm:pt modelId="{B732CB75-6E06-4642-96C6-5E92A9016DFD}" type="pres">
      <dgm:prSet presAssocID="{FEBE8046-1D65-4F23-851F-51B1C489B716}" presName="parentText" presStyleLbl="node1" presStyleIdx="2" presStyleCnt="5">
        <dgm:presLayoutVars>
          <dgm:chMax val="0"/>
          <dgm:bulletEnabled val="1"/>
        </dgm:presLayoutVars>
      </dgm:prSet>
      <dgm:spPr/>
      <dgm:t>
        <a:bodyPr/>
        <a:lstStyle/>
        <a:p>
          <a:endParaRPr lang="en-US"/>
        </a:p>
      </dgm:t>
    </dgm:pt>
    <dgm:pt modelId="{4A4503FA-E014-4189-8064-6D99A7773EFB}" type="pres">
      <dgm:prSet presAssocID="{FEBE8046-1D65-4F23-851F-51B1C489B716}" presName="childText" presStyleLbl="revTx" presStyleIdx="2" presStyleCnt="5">
        <dgm:presLayoutVars>
          <dgm:bulletEnabled val="1"/>
        </dgm:presLayoutVars>
      </dgm:prSet>
      <dgm:spPr/>
      <dgm:t>
        <a:bodyPr/>
        <a:lstStyle/>
        <a:p>
          <a:endParaRPr lang="en-US"/>
        </a:p>
      </dgm:t>
    </dgm:pt>
    <dgm:pt modelId="{CA7FF014-7E39-4AE4-968E-A234DC2C73BD}" type="pres">
      <dgm:prSet presAssocID="{C8B0062D-25A9-48BF-8418-3D66DB39874B}" presName="parentText" presStyleLbl="node1" presStyleIdx="3" presStyleCnt="5">
        <dgm:presLayoutVars>
          <dgm:chMax val="0"/>
          <dgm:bulletEnabled val="1"/>
        </dgm:presLayoutVars>
      </dgm:prSet>
      <dgm:spPr/>
      <dgm:t>
        <a:bodyPr/>
        <a:lstStyle/>
        <a:p>
          <a:endParaRPr lang="en-US"/>
        </a:p>
      </dgm:t>
    </dgm:pt>
    <dgm:pt modelId="{DD783AF4-D1F8-498B-829C-FB25AB6D8C13}" type="pres">
      <dgm:prSet presAssocID="{C8B0062D-25A9-48BF-8418-3D66DB39874B}" presName="childText" presStyleLbl="revTx" presStyleIdx="3" presStyleCnt="5">
        <dgm:presLayoutVars>
          <dgm:bulletEnabled val="1"/>
        </dgm:presLayoutVars>
      </dgm:prSet>
      <dgm:spPr/>
      <dgm:t>
        <a:bodyPr/>
        <a:lstStyle/>
        <a:p>
          <a:endParaRPr lang="en-US"/>
        </a:p>
      </dgm:t>
    </dgm:pt>
    <dgm:pt modelId="{C0CD0264-4917-450C-9488-493B918E72F3}" type="pres">
      <dgm:prSet presAssocID="{5521E981-2091-4384-A142-EEDB31E97D84}" presName="parentText" presStyleLbl="node1" presStyleIdx="4" presStyleCnt="5">
        <dgm:presLayoutVars>
          <dgm:chMax val="0"/>
          <dgm:bulletEnabled val="1"/>
        </dgm:presLayoutVars>
      </dgm:prSet>
      <dgm:spPr/>
      <dgm:t>
        <a:bodyPr/>
        <a:lstStyle/>
        <a:p>
          <a:endParaRPr lang="en-US"/>
        </a:p>
      </dgm:t>
    </dgm:pt>
    <dgm:pt modelId="{B130800D-EC1C-48EA-B51E-6BB1A4D47CC3}" type="pres">
      <dgm:prSet presAssocID="{5521E981-2091-4384-A142-EEDB31E97D84}" presName="childText" presStyleLbl="revTx" presStyleIdx="4" presStyleCnt="5">
        <dgm:presLayoutVars>
          <dgm:bulletEnabled val="1"/>
        </dgm:presLayoutVars>
      </dgm:prSet>
      <dgm:spPr/>
      <dgm:t>
        <a:bodyPr/>
        <a:lstStyle/>
        <a:p>
          <a:endParaRPr lang="en-US"/>
        </a:p>
      </dgm:t>
    </dgm:pt>
  </dgm:ptLst>
  <dgm:cxnLst>
    <dgm:cxn modelId="{84435A42-09E5-4784-AD3A-102508B410C3}" type="presOf" srcId="{6CCA8C97-2638-4FDC-85CC-57ECADCDB928}" destId="{7BA7A02B-D017-41D2-A3D8-032DB096CEC0}" srcOrd="0" destOrd="0" presId="urn:microsoft.com/office/officeart/2005/8/layout/vList2"/>
    <dgm:cxn modelId="{384AA841-2335-4B27-AB35-16A09303AAA5}" type="presOf" srcId="{69CEEF47-DC58-4759-B02B-F8E4DE676507}" destId="{DD783AF4-D1F8-498B-829C-FB25AB6D8C13}" srcOrd="0" destOrd="0" presId="urn:microsoft.com/office/officeart/2005/8/layout/vList2"/>
    <dgm:cxn modelId="{F1CBABDD-7825-4FF1-B2CA-3562FB43F1F5}" type="presOf" srcId="{FEBE8046-1D65-4F23-851F-51B1C489B716}" destId="{B732CB75-6E06-4642-96C6-5E92A9016DFD}" srcOrd="0" destOrd="0" presId="urn:microsoft.com/office/officeart/2005/8/layout/vList2"/>
    <dgm:cxn modelId="{C8CAF2D3-8B6E-4189-B220-582FEE23E7AF}" srcId="{6E1C4970-46BC-46FC-8989-0C45A1BADDD7}" destId="{7A94CB02-269A-42AA-9823-CB95661C51E7}" srcOrd="0" destOrd="0" parTransId="{D47B018A-BAD5-4D74-A492-4F50A7907EAB}" sibTransId="{B93559BF-4BC5-44BC-936F-CD279191985D}"/>
    <dgm:cxn modelId="{5A6A6F3B-2CE0-4001-A967-5EDB57267235}" srcId="{80B980FC-7281-4AB1-9FCE-940210F1EED6}" destId="{6E1C4970-46BC-46FC-8989-0C45A1BADDD7}" srcOrd="0" destOrd="0" parTransId="{06EF1486-1086-45A1-B27F-DD8DDB81AC27}" sibTransId="{A1CB15C8-4F13-41EE-AE92-A43779459871}"/>
    <dgm:cxn modelId="{C94CCEE1-CB3E-4398-925A-E97BE4E3465C}" type="presOf" srcId="{72328874-C9FF-4178-A32E-BD6869918137}" destId="{B130800D-EC1C-48EA-B51E-6BB1A4D47CC3}" srcOrd="0" destOrd="0" presId="urn:microsoft.com/office/officeart/2005/8/layout/vList2"/>
    <dgm:cxn modelId="{E82990BD-5170-4329-9076-4D58ED881894}" type="presOf" srcId="{9747A161-C3F5-415F-A2BA-4B802AEAFF47}" destId="{4A4503FA-E014-4189-8064-6D99A7773EFB}" srcOrd="0" destOrd="0" presId="urn:microsoft.com/office/officeart/2005/8/layout/vList2"/>
    <dgm:cxn modelId="{190E246C-7996-48A0-AD02-0BD4B7D966B2}" srcId="{FEBE8046-1D65-4F23-851F-51B1C489B716}" destId="{9747A161-C3F5-415F-A2BA-4B802AEAFF47}" srcOrd="0" destOrd="0" parTransId="{1301C6F9-CEA7-48D0-9CC1-9488117B1318}" sibTransId="{4A2AEFBA-6226-45F1-9859-0A65D0BA0FF3}"/>
    <dgm:cxn modelId="{B849124D-0BD7-4865-9DF3-21D955CF7E5B}" type="presOf" srcId="{5521E981-2091-4384-A142-EEDB31E97D84}" destId="{C0CD0264-4917-450C-9488-493B918E72F3}" srcOrd="0" destOrd="0" presId="urn:microsoft.com/office/officeart/2005/8/layout/vList2"/>
    <dgm:cxn modelId="{E2B1244C-0C5B-4DBD-B9D5-3143E4B0A498}" type="presOf" srcId="{CA760FAD-D60B-42AB-B1CE-D1DF3068A0A0}" destId="{6579F771-1589-4941-8A6E-3335BEF84FBF}" srcOrd="0" destOrd="0" presId="urn:microsoft.com/office/officeart/2005/8/layout/vList2"/>
    <dgm:cxn modelId="{E790590C-F5DE-4476-8E82-A8046DA46602}" type="presOf" srcId="{6E1C4970-46BC-46FC-8989-0C45A1BADDD7}" destId="{3ECAEE8E-4657-4018-96D1-799092069781}" srcOrd="0" destOrd="0" presId="urn:microsoft.com/office/officeart/2005/8/layout/vList2"/>
    <dgm:cxn modelId="{4EC7C6A4-164F-4C76-A443-26506B2D8545}" srcId="{6CCA8C97-2638-4FDC-85CC-57ECADCDB928}" destId="{CA760FAD-D60B-42AB-B1CE-D1DF3068A0A0}" srcOrd="0" destOrd="0" parTransId="{0A8B78C4-3F2D-444A-ADDB-022AF2D31A01}" sibTransId="{1F05C9DB-ACD3-4CF0-93ED-578E937BCAD3}"/>
    <dgm:cxn modelId="{FDCB4480-3C40-4DFF-AD15-51FBD9F18B22}" srcId="{C8B0062D-25A9-48BF-8418-3D66DB39874B}" destId="{69CEEF47-DC58-4759-B02B-F8E4DE676507}" srcOrd="0" destOrd="0" parTransId="{5255EDC9-B056-4C5F-BEC7-7BC7E034FBAD}" sibTransId="{69009333-6F74-4AA0-BDCD-0D07FACF2541}"/>
    <dgm:cxn modelId="{8113C254-B27D-4C09-A7B8-2E2CC7ADC542}" srcId="{5521E981-2091-4384-A142-EEDB31E97D84}" destId="{72328874-C9FF-4178-A32E-BD6869918137}" srcOrd="0" destOrd="0" parTransId="{94135006-A7D8-4E23-92F8-BCBEECBA61EC}" sibTransId="{B0B83561-2F9F-409A-86BC-E67358A6C955}"/>
    <dgm:cxn modelId="{4E35F87B-B5F3-49EF-8280-0B71197A7E10}" type="presOf" srcId="{C8B0062D-25A9-48BF-8418-3D66DB39874B}" destId="{CA7FF014-7E39-4AE4-968E-A234DC2C73BD}" srcOrd="0" destOrd="0" presId="urn:microsoft.com/office/officeart/2005/8/layout/vList2"/>
    <dgm:cxn modelId="{BD672961-97E6-4135-A7DB-BCB5DD7EB96C}" srcId="{80B980FC-7281-4AB1-9FCE-940210F1EED6}" destId="{C8B0062D-25A9-48BF-8418-3D66DB39874B}" srcOrd="3" destOrd="0" parTransId="{88D4AE24-7AF5-493E-912D-E62B9883DBAD}" sibTransId="{7C67F360-E4AD-4EB9-B679-B3E9B1E932D6}"/>
    <dgm:cxn modelId="{02D21296-EEE8-482B-BD67-31719A9A38FA}" srcId="{80B980FC-7281-4AB1-9FCE-940210F1EED6}" destId="{FEBE8046-1D65-4F23-851F-51B1C489B716}" srcOrd="2" destOrd="0" parTransId="{42B5D386-0288-4038-9822-F69B79914C65}" sibTransId="{25071DE3-0144-46E0-9D6C-95D553539D5A}"/>
    <dgm:cxn modelId="{B54EA3A6-AFD3-4BB6-8A83-FC934F2D6E08}" type="presOf" srcId="{80B980FC-7281-4AB1-9FCE-940210F1EED6}" destId="{8906DFD8-F7DF-4E80-8CD7-FB1FA3DDF5AE}" srcOrd="0" destOrd="0" presId="urn:microsoft.com/office/officeart/2005/8/layout/vList2"/>
    <dgm:cxn modelId="{6C62ACFB-7295-48CA-90D7-275FDA1B35C9}" type="presOf" srcId="{7A94CB02-269A-42AA-9823-CB95661C51E7}" destId="{C7B8849F-5F32-479C-80FD-430D0474BD00}" srcOrd="0" destOrd="0" presId="urn:microsoft.com/office/officeart/2005/8/layout/vList2"/>
    <dgm:cxn modelId="{21B9E062-D99C-4D7F-A734-ADF8EB791812}" srcId="{80B980FC-7281-4AB1-9FCE-940210F1EED6}" destId="{6CCA8C97-2638-4FDC-85CC-57ECADCDB928}" srcOrd="1" destOrd="0" parTransId="{07D91C43-689E-424A-8695-96BAB6339C15}" sibTransId="{F23600F7-5621-4D48-A589-B4223EC02621}"/>
    <dgm:cxn modelId="{99D34682-F69C-49C7-BFA4-CC44D3995F7E}" srcId="{80B980FC-7281-4AB1-9FCE-940210F1EED6}" destId="{5521E981-2091-4384-A142-EEDB31E97D84}" srcOrd="4" destOrd="0" parTransId="{CFE882B1-0D68-4B40-A026-D9360B48BF01}" sibTransId="{1B6EE082-BA7E-4618-8B31-117BE9A1193A}"/>
    <dgm:cxn modelId="{F60DABD1-0A61-4542-9B49-911A84DFD691}" type="presParOf" srcId="{8906DFD8-F7DF-4E80-8CD7-FB1FA3DDF5AE}" destId="{3ECAEE8E-4657-4018-96D1-799092069781}" srcOrd="0" destOrd="0" presId="urn:microsoft.com/office/officeart/2005/8/layout/vList2"/>
    <dgm:cxn modelId="{097EDF25-E1B7-41C6-A5A6-6BE59586BC7F}" type="presParOf" srcId="{8906DFD8-F7DF-4E80-8CD7-FB1FA3DDF5AE}" destId="{C7B8849F-5F32-479C-80FD-430D0474BD00}" srcOrd="1" destOrd="0" presId="urn:microsoft.com/office/officeart/2005/8/layout/vList2"/>
    <dgm:cxn modelId="{7D28DFC4-8B50-45ED-9429-FFAF407C83E0}" type="presParOf" srcId="{8906DFD8-F7DF-4E80-8CD7-FB1FA3DDF5AE}" destId="{7BA7A02B-D017-41D2-A3D8-032DB096CEC0}" srcOrd="2" destOrd="0" presId="urn:microsoft.com/office/officeart/2005/8/layout/vList2"/>
    <dgm:cxn modelId="{DB1D77FB-9F16-467C-9AC4-98394A859232}" type="presParOf" srcId="{8906DFD8-F7DF-4E80-8CD7-FB1FA3DDF5AE}" destId="{6579F771-1589-4941-8A6E-3335BEF84FBF}" srcOrd="3" destOrd="0" presId="urn:microsoft.com/office/officeart/2005/8/layout/vList2"/>
    <dgm:cxn modelId="{CD1B92A1-D776-449C-AFA2-A9BE0AD1903F}" type="presParOf" srcId="{8906DFD8-F7DF-4E80-8CD7-FB1FA3DDF5AE}" destId="{B732CB75-6E06-4642-96C6-5E92A9016DFD}" srcOrd="4" destOrd="0" presId="urn:microsoft.com/office/officeart/2005/8/layout/vList2"/>
    <dgm:cxn modelId="{C474F929-17A9-4664-AB60-E7CE331AE03D}" type="presParOf" srcId="{8906DFD8-F7DF-4E80-8CD7-FB1FA3DDF5AE}" destId="{4A4503FA-E014-4189-8064-6D99A7773EFB}" srcOrd="5" destOrd="0" presId="urn:microsoft.com/office/officeart/2005/8/layout/vList2"/>
    <dgm:cxn modelId="{30E0EAD6-4CD5-48A2-B49A-BCF4AB760027}" type="presParOf" srcId="{8906DFD8-F7DF-4E80-8CD7-FB1FA3DDF5AE}" destId="{CA7FF014-7E39-4AE4-968E-A234DC2C73BD}" srcOrd="6" destOrd="0" presId="urn:microsoft.com/office/officeart/2005/8/layout/vList2"/>
    <dgm:cxn modelId="{E88D944C-EC51-4560-9102-EC8190373154}" type="presParOf" srcId="{8906DFD8-F7DF-4E80-8CD7-FB1FA3DDF5AE}" destId="{DD783AF4-D1F8-498B-829C-FB25AB6D8C13}" srcOrd="7" destOrd="0" presId="urn:microsoft.com/office/officeart/2005/8/layout/vList2"/>
    <dgm:cxn modelId="{8B8203BB-DEBB-4D79-8DCE-CD493430D121}" type="presParOf" srcId="{8906DFD8-F7DF-4E80-8CD7-FB1FA3DDF5AE}" destId="{C0CD0264-4917-450C-9488-493B918E72F3}" srcOrd="8" destOrd="0" presId="urn:microsoft.com/office/officeart/2005/8/layout/vList2"/>
    <dgm:cxn modelId="{A0696E8C-4319-4196-A341-BCB5B81EBF5D}" type="presParOf" srcId="{8906DFD8-F7DF-4E80-8CD7-FB1FA3DDF5AE}" destId="{B130800D-EC1C-48EA-B51E-6BB1A4D47CC3}"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79C47B-166E-42E7-B4DA-5E5A8FDB67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65D37F-7FED-4807-B969-CB7CBB1135CB}">
      <dgm:prSet custT="1"/>
      <dgm:spPr>
        <a:solidFill>
          <a:schemeClr val="bg1"/>
        </a:solidFill>
      </dgm:spPr>
      <dgm:t>
        <a:bodyPr/>
        <a:lstStyle/>
        <a:p>
          <a:pPr rtl="0"/>
          <a:r>
            <a:rPr lang="en-US" sz="2000" b="1" dirty="0" smtClean="0">
              <a:solidFill>
                <a:srgbClr val="ED7D31"/>
              </a:solidFill>
            </a:rPr>
            <a:t>GABIMI STATISTIKOR</a:t>
          </a:r>
          <a:endParaRPr lang="en-US" sz="2000" b="1" dirty="0">
            <a:solidFill>
              <a:srgbClr val="ED7D31"/>
            </a:solidFill>
          </a:endParaRPr>
        </a:p>
      </dgm:t>
    </dgm:pt>
    <dgm:pt modelId="{C4475186-E1EE-4333-AA3D-8B0D3B5C7F54}" type="parTrans" cxnId="{6AF60CC8-60D0-4E03-BA05-1957C71E8786}">
      <dgm:prSet/>
      <dgm:spPr/>
      <dgm:t>
        <a:bodyPr/>
        <a:lstStyle/>
        <a:p>
          <a:endParaRPr lang="en-US"/>
        </a:p>
      </dgm:t>
    </dgm:pt>
    <dgm:pt modelId="{DF329675-2B0F-4BE0-BB85-DA3108599E9A}" type="sibTrans" cxnId="{6AF60CC8-60D0-4E03-BA05-1957C71E8786}">
      <dgm:prSet/>
      <dgm:spPr/>
      <dgm:t>
        <a:bodyPr/>
        <a:lstStyle/>
        <a:p>
          <a:endParaRPr lang="en-US"/>
        </a:p>
      </dgm:t>
    </dgm:pt>
    <dgm:pt modelId="{3106BE94-B02C-4674-86D2-0336AE5D8BB6}">
      <dgm:prSet custT="1"/>
      <dgm:spPr/>
      <dgm:t>
        <a:bodyPr/>
        <a:lstStyle/>
        <a:p>
          <a:pPr rtl="0"/>
          <a:r>
            <a:rPr lang="en-US" sz="1800" b="1" dirty="0">
              <a:solidFill>
                <a:schemeClr val="bg1"/>
              </a:solidFill>
            </a:rPr>
            <a:t>±2.5% </a:t>
          </a:r>
          <a:r>
            <a:rPr lang="en-US" sz="1800" b="1" dirty="0" smtClean="0">
              <a:solidFill>
                <a:schemeClr val="bg1"/>
              </a:solidFill>
            </a:rPr>
            <a:t> </a:t>
          </a:r>
          <a:r>
            <a:rPr lang="en-US" sz="1800" b="1" dirty="0" err="1" smtClean="0">
              <a:solidFill>
                <a:schemeClr val="bg1"/>
              </a:solidFill>
            </a:rPr>
            <a:t>intervali</a:t>
          </a:r>
          <a:r>
            <a:rPr lang="en-US" sz="1800" b="1" dirty="0" smtClean="0">
              <a:solidFill>
                <a:schemeClr val="bg1"/>
              </a:solidFill>
            </a:rPr>
            <a:t> </a:t>
          </a:r>
          <a:r>
            <a:rPr lang="en-US" sz="1800" b="1" dirty="0" err="1" smtClean="0">
              <a:solidFill>
                <a:schemeClr val="bg1"/>
              </a:solidFill>
            </a:rPr>
            <a:t>i</a:t>
          </a:r>
          <a:r>
            <a:rPr lang="en-US" sz="1800" b="1" dirty="0" smtClean="0">
              <a:solidFill>
                <a:schemeClr val="bg1"/>
              </a:solidFill>
            </a:rPr>
            <a:t> </a:t>
          </a:r>
          <a:r>
            <a:rPr lang="en-US" sz="1800" b="1" dirty="0" err="1" smtClean="0">
              <a:solidFill>
                <a:schemeClr val="bg1"/>
              </a:solidFill>
            </a:rPr>
            <a:t>besimit</a:t>
          </a:r>
          <a:r>
            <a:rPr lang="en-US" sz="1800" b="1" dirty="0" smtClean="0">
              <a:solidFill>
                <a:schemeClr val="bg1"/>
              </a:solidFill>
            </a:rPr>
            <a:t> </a:t>
          </a:r>
          <a:r>
            <a:rPr lang="en-US" sz="1800" b="1" dirty="0" err="1" smtClean="0">
              <a:solidFill>
                <a:schemeClr val="bg1"/>
              </a:solidFill>
            </a:rPr>
            <a:t>në</a:t>
          </a:r>
          <a:r>
            <a:rPr lang="en-US" sz="1800" b="1" dirty="0" smtClean="0">
              <a:solidFill>
                <a:schemeClr val="bg1"/>
              </a:solidFill>
            </a:rPr>
            <a:t> </a:t>
          </a:r>
          <a:r>
            <a:rPr lang="en-US" sz="1800" b="1" dirty="0" err="1" smtClean="0">
              <a:solidFill>
                <a:schemeClr val="bg1"/>
              </a:solidFill>
            </a:rPr>
            <a:t>një</a:t>
          </a:r>
          <a:r>
            <a:rPr lang="en-US" sz="1800" b="1" dirty="0" smtClean="0">
              <a:solidFill>
                <a:schemeClr val="bg1"/>
              </a:solidFill>
            </a:rPr>
            <a:t> </a:t>
          </a:r>
          <a:r>
            <a:rPr lang="en-US" sz="1800" b="1" dirty="0" err="1" smtClean="0">
              <a:solidFill>
                <a:schemeClr val="bg1"/>
              </a:solidFill>
            </a:rPr>
            <a:t>nivel</a:t>
          </a:r>
          <a:r>
            <a:rPr lang="en-US" sz="1800" b="1" dirty="0" smtClean="0">
              <a:solidFill>
                <a:schemeClr val="bg1"/>
              </a:solidFill>
            </a:rPr>
            <a:t> </a:t>
          </a:r>
          <a:r>
            <a:rPr lang="en-US" sz="1800" b="1" dirty="0" err="1" smtClean="0">
              <a:solidFill>
                <a:schemeClr val="bg1"/>
              </a:solidFill>
            </a:rPr>
            <a:t>besimi</a:t>
          </a:r>
          <a:r>
            <a:rPr lang="en-US" sz="1800" b="1" dirty="0" smtClean="0">
              <a:solidFill>
                <a:schemeClr val="bg1"/>
              </a:solidFill>
            </a:rPr>
            <a:t> </a:t>
          </a:r>
          <a:r>
            <a:rPr lang="en-US" sz="1800" b="1" dirty="0">
              <a:solidFill>
                <a:schemeClr val="bg1"/>
              </a:solidFill>
            </a:rPr>
            <a:t>95% </a:t>
          </a:r>
        </a:p>
      </dgm:t>
    </dgm:pt>
    <dgm:pt modelId="{452579A6-6684-4F52-A27C-01DA0F6E448B}" type="parTrans" cxnId="{15A506F8-88D9-4DAE-BC28-9DD167402563}">
      <dgm:prSet/>
      <dgm:spPr/>
      <dgm:t>
        <a:bodyPr/>
        <a:lstStyle/>
        <a:p>
          <a:endParaRPr lang="en-US"/>
        </a:p>
      </dgm:t>
    </dgm:pt>
    <dgm:pt modelId="{2D385F1B-EBE6-448B-8DA6-508DC4F92520}" type="sibTrans" cxnId="{15A506F8-88D9-4DAE-BC28-9DD167402563}">
      <dgm:prSet/>
      <dgm:spPr/>
      <dgm:t>
        <a:bodyPr/>
        <a:lstStyle/>
        <a:p>
          <a:endParaRPr lang="en-US"/>
        </a:p>
      </dgm:t>
    </dgm:pt>
    <dgm:pt modelId="{EA65A4DB-67EA-4448-816E-4B109E16A0AC}">
      <dgm:prSet custT="1"/>
      <dgm:spPr>
        <a:solidFill>
          <a:schemeClr val="bg1"/>
        </a:solidFill>
      </dgm:spPr>
      <dgm:t>
        <a:bodyPr/>
        <a:lstStyle/>
        <a:p>
          <a:pPr rtl="0"/>
          <a:r>
            <a:rPr lang="en-US" sz="2000" b="1" dirty="0" smtClean="0">
              <a:solidFill>
                <a:srgbClr val="ED7D31"/>
              </a:solidFill>
            </a:rPr>
            <a:t>LLOJI I KAMPIONIT</a:t>
          </a:r>
          <a:endParaRPr lang="en-US" sz="2000" b="1" dirty="0">
            <a:solidFill>
              <a:srgbClr val="ED7D31"/>
            </a:solidFill>
          </a:endParaRPr>
        </a:p>
      </dgm:t>
    </dgm:pt>
    <dgm:pt modelId="{DC2B3598-D32E-420E-9DC3-F4B16E91F138}" type="parTrans" cxnId="{BAC8B06E-2E9B-4E11-B60E-294F7DB7BF24}">
      <dgm:prSet/>
      <dgm:spPr/>
      <dgm:t>
        <a:bodyPr/>
        <a:lstStyle/>
        <a:p>
          <a:endParaRPr lang="en-US"/>
        </a:p>
      </dgm:t>
    </dgm:pt>
    <dgm:pt modelId="{5CE52BAB-8BE0-4799-A859-2CA03961DE55}" type="sibTrans" cxnId="{BAC8B06E-2E9B-4E11-B60E-294F7DB7BF24}">
      <dgm:prSet/>
      <dgm:spPr/>
      <dgm:t>
        <a:bodyPr/>
        <a:lstStyle/>
        <a:p>
          <a:endParaRPr lang="en-US"/>
        </a:p>
      </dgm:t>
    </dgm:pt>
    <dgm:pt modelId="{C6B435ED-D4BA-4421-B17B-0BA04B731B3B}">
      <dgm:prSet custT="1"/>
      <dgm:spPr/>
      <dgm:t>
        <a:bodyPr/>
        <a:lstStyle/>
        <a:p>
          <a:pPr rtl="0"/>
          <a:r>
            <a:rPr lang="en-US" sz="1800" b="1" dirty="0" err="1" smtClean="0">
              <a:solidFill>
                <a:schemeClr val="bg1"/>
              </a:solidFill>
            </a:rPr>
            <a:t>Sondazh</a:t>
          </a:r>
          <a:r>
            <a:rPr lang="en-US" sz="1800" b="1" dirty="0" smtClean="0">
              <a:solidFill>
                <a:schemeClr val="bg1"/>
              </a:solidFill>
            </a:rPr>
            <a:t> </a:t>
          </a:r>
          <a:r>
            <a:rPr lang="en-US" sz="1800" b="1" dirty="0" err="1" smtClean="0">
              <a:solidFill>
                <a:schemeClr val="bg1"/>
              </a:solidFill>
            </a:rPr>
            <a:t>kombëtar</a:t>
          </a:r>
          <a:r>
            <a:rPr lang="en-US" sz="1800" b="1" dirty="0" smtClean="0">
              <a:solidFill>
                <a:schemeClr val="bg1"/>
              </a:solidFill>
            </a:rPr>
            <a:t> </a:t>
          </a:r>
          <a:r>
            <a:rPr lang="en-US" sz="1800" b="1" dirty="0" err="1" smtClean="0">
              <a:solidFill>
                <a:schemeClr val="bg1"/>
              </a:solidFill>
            </a:rPr>
            <a:t>përfaqësues</a:t>
          </a:r>
          <a:r>
            <a:rPr lang="en-US" sz="1800" b="1" dirty="0" smtClean="0">
              <a:solidFill>
                <a:schemeClr val="bg1"/>
              </a:solidFill>
            </a:rPr>
            <a:t> me </a:t>
          </a:r>
          <a:r>
            <a:rPr lang="en-US" sz="1800" b="1" dirty="0" err="1" smtClean="0">
              <a:solidFill>
                <a:schemeClr val="bg1"/>
              </a:solidFill>
            </a:rPr>
            <a:t>kampionim</a:t>
          </a:r>
          <a:r>
            <a:rPr lang="en-US" sz="1800" b="1" dirty="0" smtClean="0">
              <a:solidFill>
                <a:schemeClr val="bg1"/>
              </a:solidFill>
            </a:rPr>
            <a:t> me strata </a:t>
          </a:r>
          <a:endParaRPr lang="en-US" sz="1800" dirty="0">
            <a:solidFill>
              <a:schemeClr val="bg1"/>
            </a:solidFill>
          </a:endParaRPr>
        </a:p>
      </dgm:t>
    </dgm:pt>
    <dgm:pt modelId="{B7308686-2664-44C1-BC91-DB4F15A83427}" type="parTrans" cxnId="{593C483A-2A83-4D4D-B700-7A7CF1053297}">
      <dgm:prSet/>
      <dgm:spPr/>
      <dgm:t>
        <a:bodyPr/>
        <a:lstStyle/>
        <a:p>
          <a:endParaRPr lang="en-US"/>
        </a:p>
      </dgm:t>
    </dgm:pt>
    <dgm:pt modelId="{38F9180D-19DC-40D2-BDAE-2A03BAD486AB}" type="sibTrans" cxnId="{593C483A-2A83-4D4D-B700-7A7CF1053297}">
      <dgm:prSet/>
      <dgm:spPr/>
      <dgm:t>
        <a:bodyPr/>
        <a:lstStyle/>
        <a:p>
          <a:endParaRPr lang="en-US"/>
        </a:p>
      </dgm:t>
    </dgm:pt>
    <dgm:pt modelId="{D97DE444-9D6D-4427-8ABD-CCB8CE0808AF}">
      <dgm:prSet custT="1"/>
      <dgm:spPr>
        <a:solidFill>
          <a:schemeClr val="bg1"/>
        </a:solidFill>
      </dgm:spPr>
      <dgm:t>
        <a:bodyPr/>
        <a:lstStyle/>
        <a:p>
          <a:pPr rtl="0"/>
          <a:r>
            <a:rPr lang="hr-BA" sz="2000" b="1" dirty="0">
              <a:solidFill>
                <a:srgbClr val="ED7D31"/>
              </a:solidFill>
            </a:rPr>
            <a:t>S</a:t>
          </a:r>
          <a:r>
            <a:rPr lang="en-US" sz="2000" b="1" dirty="0" smtClean="0">
              <a:solidFill>
                <a:srgbClr val="ED7D31"/>
              </a:solidFill>
            </a:rPr>
            <a:t>TRATIFIKIMI</a:t>
          </a:r>
          <a:endParaRPr lang="en-US" sz="2000" b="1" dirty="0">
            <a:solidFill>
              <a:srgbClr val="ED7D31"/>
            </a:solidFill>
          </a:endParaRPr>
        </a:p>
      </dgm:t>
    </dgm:pt>
    <dgm:pt modelId="{DE30155D-658B-44CE-8120-BE77F09785E8}" type="parTrans" cxnId="{D4A2AC04-EFB2-4FF1-8E61-189B7365195E}">
      <dgm:prSet/>
      <dgm:spPr/>
      <dgm:t>
        <a:bodyPr/>
        <a:lstStyle/>
        <a:p>
          <a:endParaRPr lang="en-US"/>
        </a:p>
      </dgm:t>
    </dgm:pt>
    <dgm:pt modelId="{12EA577C-55D5-46F9-9D19-D3D7751C092B}" type="sibTrans" cxnId="{D4A2AC04-EFB2-4FF1-8E61-189B7365195E}">
      <dgm:prSet/>
      <dgm:spPr/>
      <dgm:t>
        <a:bodyPr/>
        <a:lstStyle/>
        <a:p>
          <a:endParaRPr lang="en-US"/>
        </a:p>
      </dgm:t>
    </dgm:pt>
    <dgm:pt modelId="{4315B299-DAE6-44CD-8093-F27D97149897}">
      <dgm:prSet custT="1"/>
      <dgm:spPr/>
      <dgm:t>
        <a:bodyPr/>
        <a:lstStyle/>
        <a:p>
          <a:pPr rtl="0"/>
          <a:r>
            <a:rPr lang="en-US" sz="1800" b="1" dirty="0" smtClean="0">
              <a:solidFill>
                <a:schemeClr val="bg1"/>
              </a:solidFill>
            </a:rPr>
            <a:t>Brenda </a:t>
          </a:r>
          <a:r>
            <a:rPr lang="en-US" sz="1800" b="1" dirty="0" err="1" smtClean="0">
              <a:solidFill>
                <a:schemeClr val="bg1"/>
              </a:solidFill>
            </a:rPr>
            <a:t>çdo</a:t>
          </a:r>
          <a:r>
            <a:rPr lang="en-US" sz="1800" b="1" dirty="0" smtClean="0">
              <a:solidFill>
                <a:schemeClr val="bg1"/>
              </a:solidFill>
            </a:rPr>
            <a:t> </a:t>
          </a:r>
          <a:r>
            <a:rPr lang="en-US" sz="1800" b="1" dirty="0" err="1" smtClean="0">
              <a:solidFill>
                <a:schemeClr val="bg1"/>
              </a:solidFill>
            </a:rPr>
            <a:t>njësie</a:t>
          </a:r>
          <a:r>
            <a:rPr lang="en-US" sz="1800" b="1" dirty="0" smtClean="0">
              <a:solidFill>
                <a:schemeClr val="bg1"/>
              </a:solidFill>
            </a:rPr>
            <a:t> </a:t>
          </a:r>
          <a:r>
            <a:rPr lang="en-US" sz="1800" b="1" dirty="0" err="1" smtClean="0">
              <a:solidFill>
                <a:schemeClr val="bg1"/>
              </a:solidFill>
            </a:rPr>
            <a:t>kampioni</a:t>
          </a:r>
          <a:r>
            <a:rPr lang="en-US" sz="1800" b="1" dirty="0" smtClean="0">
              <a:solidFill>
                <a:schemeClr val="bg1"/>
              </a:solidFill>
            </a:rPr>
            <a:t> u </a:t>
          </a:r>
          <a:r>
            <a:rPr lang="en-US" sz="1800" b="1" dirty="0" err="1" smtClean="0">
              <a:solidFill>
                <a:schemeClr val="bg1"/>
              </a:solidFill>
            </a:rPr>
            <a:t>stratifikua</a:t>
          </a:r>
          <a:r>
            <a:rPr lang="en-US" sz="1800" b="1" dirty="0" smtClean="0">
              <a:solidFill>
                <a:schemeClr val="bg1"/>
              </a:solidFill>
            </a:rPr>
            <a:t> </a:t>
          </a:r>
          <a:r>
            <a:rPr lang="en-US" sz="1800" b="1" dirty="0" err="1" smtClean="0">
              <a:solidFill>
                <a:schemeClr val="bg1"/>
              </a:solidFill>
            </a:rPr>
            <a:t>sipas</a:t>
          </a:r>
          <a:r>
            <a:rPr lang="en-US" sz="1800" b="1" dirty="0" smtClean="0">
              <a:solidFill>
                <a:schemeClr val="bg1"/>
              </a:solidFill>
            </a:rPr>
            <a:t> </a:t>
          </a:r>
          <a:r>
            <a:rPr lang="en-US" sz="1800" b="1" dirty="0" err="1" smtClean="0">
              <a:solidFill>
                <a:schemeClr val="bg1"/>
              </a:solidFill>
            </a:rPr>
            <a:t>qarkut</a:t>
          </a:r>
          <a:r>
            <a:rPr lang="en-US" sz="1800" b="1" dirty="0" smtClean="0">
              <a:solidFill>
                <a:schemeClr val="bg1"/>
              </a:solidFill>
            </a:rPr>
            <a:t> </a:t>
          </a:r>
          <a:r>
            <a:rPr lang="en-US" sz="1800" b="1" dirty="0" err="1" smtClean="0">
              <a:solidFill>
                <a:schemeClr val="bg1"/>
              </a:solidFill>
            </a:rPr>
            <a:t>dhe</a:t>
          </a:r>
          <a:r>
            <a:rPr lang="en-US" sz="1800" b="1" dirty="0" smtClean="0">
              <a:solidFill>
                <a:schemeClr val="bg1"/>
              </a:solidFill>
            </a:rPr>
            <a:t> </a:t>
          </a:r>
          <a:r>
            <a:rPr lang="en-US" sz="1800" b="1" dirty="0" err="1" smtClean="0">
              <a:solidFill>
                <a:schemeClr val="bg1"/>
              </a:solidFill>
            </a:rPr>
            <a:t>njësisë</a:t>
          </a:r>
          <a:r>
            <a:rPr lang="en-US" sz="1800" b="1" dirty="0" smtClean="0">
              <a:solidFill>
                <a:schemeClr val="bg1"/>
              </a:solidFill>
            </a:rPr>
            <a:t> administrative </a:t>
          </a:r>
          <a:endParaRPr lang="en-US" sz="1800" dirty="0">
            <a:solidFill>
              <a:schemeClr val="bg1"/>
            </a:solidFill>
          </a:endParaRPr>
        </a:p>
      </dgm:t>
    </dgm:pt>
    <dgm:pt modelId="{C768A3F8-18B3-4850-8825-6BC11870800F}" type="parTrans" cxnId="{5FE029D1-78E2-41B9-84F7-D315D3970AA1}">
      <dgm:prSet/>
      <dgm:spPr/>
      <dgm:t>
        <a:bodyPr/>
        <a:lstStyle/>
        <a:p>
          <a:endParaRPr lang="en-US"/>
        </a:p>
      </dgm:t>
    </dgm:pt>
    <dgm:pt modelId="{8E9550F9-8706-4DF7-B55B-F1AC22DB5E78}" type="sibTrans" cxnId="{5FE029D1-78E2-41B9-84F7-D315D3970AA1}">
      <dgm:prSet/>
      <dgm:spPr/>
      <dgm:t>
        <a:bodyPr/>
        <a:lstStyle/>
        <a:p>
          <a:endParaRPr lang="en-US"/>
        </a:p>
      </dgm:t>
    </dgm:pt>
    <dgm:pt modelId="{BEDF453B-A51E-4564-BF0F-77F98CE37FEB}" type="pres">
      <dgm:prSet presAssocID="{4A79C47B-166E-42E7-B4DA-5E5A8FDB6711}" presName="linear" presStyleCnt="0">
        <dgm:presLayoutVars>
          <dgm:animLvl val="lvl"/>
          <dgm:resizeHandles val="exact"/>
        </dgm:presLayoutVars>
      </dgm:prSet>
      <dgm:spPr/>
      <dgm:t>
        <a:bodyPr/>
        <a:lstStyle/>
        <a:p>
          <a:endParaRPr lang="en-US"/>
        </a:p>
      </dgm:t>
    </dgm:pt>
    <dgm:pt modelId="{9214E213-7054-43BD-A5A6-442A63706705}" type="pres">
      <dgm:prSet presAssocID="{2065D37F-7FED-4807-B969-CB7CBB1135CB}" presName="parentText" presStyleLbl="node1" presStyleIdx="0" presStyleCnt="3">
        <dgm:presLayoutVars>
          <dgm:chMax val="0"/>
          <dgm:bulletEnabled val="1"/>
        </dgm:presLayoutVars>
      </dgm:prSet>
      <dgm:spPr/>
      <dgm:t>
        <a:bodyPr/>
        <a:lstStyle/>
        <a:p>
          <a:endParaRPr lang="en-US"/>
        </a:p>
      </dgm:t>
    </dgm:pt>
    <dgm:pt modelId="{E6213D49-7320-454E-BC09-D4D5DDE6D859}" type="pres">
      <dgm:prSet presAssocID="{2065D37F-7FED-4807-B969-CB7CBB1135CB}" presName="childText" presStyleLbl="revTx" presStyleIdx="0" presStyleCnt="3">
        <dgm:presLayoutVars>
          <dgm:bulletEnabled val="1"/>
        </dgm:presLayoutVars>
      </dgm:prSet>
      <dgm:spPr/>
      <dgm:t>
        <a:bodyPr/>
        <a:lstStyle/>
        <a:p>
          <a:endParaRPr lang="en-US"/>
        </a:p>
      </dgm:t>
    </dgm:pt>
    <dgm:pt modelId="{63E30F58-9B73-45AB-80B9-F8B0E46C216F}" type="pres">
      <dgm:prSet presAssocID="{EA65A4DB-67EA-4448-816E-4B109E16A0AC}" presName="parentText" presStyleLbl="node1" presStyleIdx="1" presStyleCnt="3">
        <dgm:presLayoutVars>
          <dgm:chMax val="0"/>
          <dgm:bulletEnabled val="1"/>
        </dgm:presLayoutVars>
      </dgm:prSet>
      <dgm:spPr/>
      <dgm:t>
        <a:bodyPr/>
        <a:lstStyle/>
        <a:p>
          <a:endParaRPr lang="en-US"/>
        </a:p>
      </dgm:t>
    </dgm:pt>
    <dgm:pt modelId="{39DCF26D-7497-4925-B169-2C21506BBC0F}" type="pres">
      <dgm:prSet presAssocID="{EA65A4DB-67EA-4448-816E-4B109E16A0AC}" presName="childText" presStyleLbl="revTx" presStyleIdx="1" presStyleCnt="3">
        <dgm:presLayoutVars>
          <dgm:bulletEnabled val="1"/>
        </dgm:presLayoutVars>
      </dgm:prSet>
      <dgm:spPr/>
      <dgm:t>
        <a:bodyPr/>
        <a:lstStyle/>
        <a:p>
          <a:endParaRPr lang="en-US"/>
        </a:p>
      </dgm:t>
    </dgm:pt>
    <dgm:pt modelId="{D5A36950-641B-49B2-A0BB-94C616A72A36}" type="pres">
      <dgm:prSet presAssocID="{D97DE444-9D6D-4427-8ABD-CCB8CE0808AF}" presName="parentText" presStyleLbl="node1" presStyleIdx="2" presStyleCnt="3">
        <dgm:presLayoutVars>
          <dgm:chMax val="0"/>
          <dgm:bulletEnabled val="1"/>
        </dgm:presLayoutVars>
      </dgm:prSet>
      <dgm:spPr/>
      <dgm:t>
        <a:bodyPr/>
        <a:lstStyle/>
        <a:p>
          <a:endParaRPr lang="en-US"/>
        </a:p>
      </dgm:t>
    </dgm:pt>
    <dgm:pt modelId="{D2A949BE-75BB-46D7-BF0C-E22E6EC12BF9}" type="pres">
      <dgm:prSet presAssocID="{D97DE444-9D6D-4427-8ABD-CCB8CE0808AF}" presName="childText" presStyleLbl="revTx" presStyleIdx="2" presStyleCnt="3">
        <dgm:presLayoutVars>
          <dgm:bulletEnabled val="1"/>
        </dgm:presLayoutVars>
      </dgm:prSet>
      <dgm:spPr/>
      <dgm:t>
        <a:bodyPr/>
        <a:lstStyle/>
        <a:p>
          <a:endParaRPr lang="en-US"/>
        </a:p>
      </dgm:t>
    </dgm:pt>
  </dgm:ptLst>
  <dgm:cxnLst>
    <dgm:cxn modelId="{593C483A-2A83-4D4D-B700-7A7CF1053297}" srcId="{EA65A4DB-67EA-4448-816E-4B109E16A0AC}" destId="{C6B435ED-D4BA-4421-B17B-0BA04B731B3B}" srcOrd="0" destOrd="0" parTransId="{B7308686-2664-44C1-BC91-DB4F15A83427}" sibTransId="{38F9180D-19DC-40D2-BDAE-2A03BAD486AB}"/>
    <dgm:cxn modelId="{5FE029D1-78E2-41B9-84F7-D315D3970AA1}" srcId="{D97DE444-9D6D-4427-8ABD-CCB8CE0808AF}" destId="{4315B299-DAE6-44CD-8093-F27D97149897}" srcOrd="0" destOrd="0" parTransId="{C768A3F8-18B3-4850-8825-6BC11870800F}" sibTransId="{8E9550F9-8706-4DF7-B55B-F1AC22DB5E78}"/>
    <dgm:cxn modelId="{24E1366A-67A6-46F8-BCB8-8CE5B7D7CB28}" type="presOf" srcId="{3106BE94-B02C-4674-86D2-0336AE5D8BB6}" destId="{E6213D49-7320-454E-BC09-D4D5DDE6D859}" srcOrd="0" destOrd="0" presId="urn:microsoft.com/office/officeart/2005/8/layout/vList2"/>
    <dgm:cxn modelId="{6AF60CC8-60D0-4E03-BA05-1957C71E8786}" srcId="{4A79C47B-166E-42E7-B4DA-5E5A8FDB6711}" destId="{2065D37F-7FED-4807-B969-CB7CBB1135CB}" srcOrd="0" destOrd="0" parTransId="{C4475186-E1EE-4333-AA3D-8B0D3B5C7F54}" sibTransId="{DF329675-2B0F-4BE0-BB85-DA3108599E9A}"/>
    <dgm:cxn modelId="{8470BB89-4A0B-457C-A231-2A049541ECC8}" type="presOf" srcId="{D97DE444-9D6D-4427-8ABD-CCB8CE0808AF}" destId="{D5A36950-641B-49B2-A0BB-94C616A72A36}" srcOrd="0" destOrd="0" presId="urn:microsoft.com/office/officeart/2005/8/layout/vList2"/>
    <dgm:cxn modelId="{BAC8B06E-2E9B-4E11-B60E-294F7DB7BF24}" srcId="{4A79C47B-166E-42E7-B4DA-5E5A8FDB6711}" destId="{EA65A4DB-67EA-4448-816E-4B109E16A0AC}" srcOrd="1" destOrd="0" parTransId="{DC2B3598-D32E-420E-9DC3-F4B16E91F138}" sibTransId="{5CE52BAB-8BE0-4799-A859-2CA03961DE55}"/>
    <dgm:cxn modelId="{31D24054-8079-4C44-855D-5F3111AB9FCE}" type="presOf" srcId="{EA65A4DB-67EA-4448-816E-4B109E16A0AC}" destId="{63E30F58-9B73-45AB-80B9-F8B0E46C216F}" srcOrd="0" destOrd="0" presId="urn:microsoft.com/office/officeart/2005/8/layout/vList2"/>
    <dgm:cxn modelId="{6B162D97-A7C1-4875-BF62-DFB7F4F674BE}" type="presOf" srcId="{2065D37F-7FED-4807-B969-CB7CBB1135CB}" destId="{9214E213-7054-43BD-A5A6-442A63706705}" srcOrd="0" destOrd="0" presId="urn:microsoft.com/office/officeart/2005/8/layout/vList2"/>
    <dgm:cxn modelId="{10D16F66-235C-4187-9E4D-E8F132C3CD38}" type="presOf" srcId="{C6B435ED-D4BA-4421-B17B-0BA04B731B3B}" destId="{39DCF26D-7497-4925-B169-2C21506BBC0F}" srcOrd="0" destOrd="0" presId="urn:microsoft.com/office/officeart/2005/8/layout/vList2"/>
    <dgm:cxn modelId="{D4A2AC04-EFB2-4FF1-8E61-189B7365195E}" srcId="{4A79C47B-166E-42E7-B4DA-5E5A8FDB6711}" destId="{D97DE444-9D6D-4427-8ABD-CCB8CE0808AF}" srcOrd="2" destOrd="0" parTransId="{DE30155D-658B-44CE-8120-BE77F09785E8}" sibTransId="{12EA577C-55D5-46F9-9D19-D3D7751C092B}"/>
    <dgm:cxn modelId="{7ED6A85A-66B4-45AC-A9F0-295CA994FCD0}" type="presOf" srcId="{4A79C47B-166E-42E7-B4DA-5E5A8FDB6711}" destId="{BEDF453B-A51E-4564-BF0F-77F98CE37FEB}" srcOrd="0" destOrd="0" presId="urn:microsoft.com/office/officeart/2005/8/layout/vList2"/>
    <dgm:cxn modelId="{4253C413-1720-4056-AB40-ADBDE915587D}" type="presOf" srcId="{4315B299-DAE6-44CD-8093-F27D97149897}" destId="{D2A949BE-75BB-46D7-BF0C-E22E6EC12BF9}" srcOrd="0" destOrd="0" presId="urn:microsoft.com/office/officeart/2005/8/layout/vList2"/>
    <dgm:cxn modelId="{15A506F8-88D9-4DAE-BC28-9DD167402563}" srcId="{2065D37F-7FED-4807-B969-CB7CBB1135CB}" destId="{3106BE94-B02C-4674-86D2-0336AE5D8BB6}" srcOrd="0" destOrd="0" parTransId="{452579A6-6684-4F52-A27C-01DA0F6E448B}" sibTransId="{2D385F1B-EBE6-448B-8DA6-508DC4F92520}"/>
    <dgm:cxn modelId="{30A068EF-1A83-409D-BF71-25FCA3EE27AD}" type="presParOf" srcId="{BEDF453B-A51E-4564-BF0F-77F98CE37FEB}" destId="{9214E213-7054-43BD-A5A6-442A63706705}" srcOrd="0" destOrd="0" presId="urn:microsoft.com/office/officeart/2005/8/layout/vList2"/>
    <dgm:cxn modelId="{B88CA1AB-43AC-4DB8-B8BF-11DE4060B531}" type="presParOf" srcId="{BEDF453B-A51E-4564-BF0F-77F98CE37FEB}" destId="{E6213D49-7320-454E-BC09-D4D5DDE6D859}" srcOrd="1" destOrd="0" presId="urn:microsoft.com/office/officeart/2005/8/layout/vList2"/>
    <dgm:cxn modelId="{002EC6AF-0B48-4E5E-B501-BADBD8C00FA4}" type="presParOf" srcId="{BEDF453B-A51E-4564-BF0F-77F98CE37FEB}" destId="{63E30F58-9B73-45AB-80B9-F8B0E46C216F}" srcOrd="2" destOrd="0" presId="urn:microsoft.com/office/officeart/2005/8/layout/vList2"/>
    <dgm:cxn modelId="{5A9E89B8-DD3C-47F6-8B09-A8E63E2B80FE}" type="presParOf" srcId="{BEDF453B-A51E-4564-BF0F-77F98CE37FEB}" destId="{39DCF26D-7497-4925-B169-2C21506BBC0F}" srcOrd="3" destOrd="0" presId="urn:microsoft.com/office/officeart/2005/8/layout/vList2"/>
    <dgm:cxn modelId="{2783BE5D-F6B0-4C12-B315-A941ADD9D606}" type="presParOf" srcId="{BEDF453B-A51E-4564-BF0F-77F98CE37FEB}" destId="{D5A36950-641B-49B2-A0BB-94C616A72A36}" srcOrd="4" destOrd="0" presId="urn:microsoft.com/office/officeart/2005/8/layout/vList2"/>
    <dgm:cxn modelId="{69A6D334-5F6E-4326-B6C0-53BCFFFD5A73}" type="presParOf" srcId="{BEDF453B-A51E-4564-BF0F-77F98CE37FEB}" destId="{D2A949BE-75BB-46D7-BF0C-E22E6EC12BF9}"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AEE8E-4657-4018-96D1-799092069781}">
      <dsp:nvSpPr>
        <dsp:cNvPr id="0" name=""/>
        <dsp:cNvSpPr/>
      </dsp:nvSpPr>
      <dsp:spPr>
        <a:xfrm>
          <a:off x="0" y="0"/>
          <a:ext cx="4309721" cy="5616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i="0" kern="1200" baseline="0" dirty="0" smtClean="0">
              <a:solidFill>
                <a:srgbClr val="ED7D31"/>
              </a:solidFill>
            </a:rPr>
            <a:t>MBLEDHJA E TË DHËNAVE</a:t>
          </a:r>
          <a:endParaRPr lang="en-US" sz="2000" b="1" i="0" kern="1200" baseline="0" dirty="0">
            <a:solidFill>
              <a:srgbClr val="ED7D31"/>
            </a:solidFill>
          </a:endParaRPr>
        </a:p>
      </dsp:txBody>
      <dsp:txXfrm>
        <a:off x="27415" y="27415"/>
        <a:ext cx="4254891" cy="506770"/>
      </dsp:txXfrm>
    </dsp:sp>
    <dsp:sp modelId="{C7B8849F-5F32-479C-80FD-430D0474BD00}">
      <dsp:nvSpPr>
        <dsp:cNvPr id="0" name=""/>
        <dsp:cNvSpPr/>
      </dsp:nvSpPr>
      <dsp:spPr>
        <a:xfrm>
          <a:off x="0" y="593395"/>
          <a:ext cx="4309721"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3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err="1" smtClean="0">
              <a:solidFill>
                <a:schemeClr val="bg1"/>
              </a:solidFill>
            </a:rPr>
            <a:t>Qershor</a:t>
          </a:r>
          <a:r>
            <a:rPr lang="en-US" sz="1800" b="1" kern="1200" dirty="0" smtClean="0">
              <a:solidFill>
                <a:schemeClr val="bg1"/>
              </a:solidFill>
            </a:rPr>
            <a:t> 14 </a:t>
          </a:r>
          <a:r>
            <a:rPr lang="en-US" sz="1800" b="1" kern="1200" dirty="0">
              <a:solidFill>
                <a:schemeClr val="bg1"/>
              </a:solidFill>
            </a:rPr>
            <a:t>– </a:t>
          </a:r>
          <a:r>
            <a:rPr lang="en-US" sz="1800" b="1" kern="1200" dirty="0" err="1" smtClean="0">
              <a:solidFill>
                <a:schemeClr val="bg1"/>
              </a:solidFill>
            </a:rPr>
            <a:t>Korrik</a:t>
          </a:r>
          <a:r>
            <a:rPr lang="en-US" sz="1800" b="1" kern="1200" dirty="0" smtClean="0">
              <a:solidFill>
                <a:schemeClr val="bg1"/>
              </a:solidFill>
            </a:rPr>
            <a:t> </a:t>
          </a:r>
          <a:r>
            <a:rPr lang="en-US" sz="1800" b="1" kern="1200" dirty="0">
              <a:solidFill>
                <a:schemeClr val="bg1"/>
              </a:solidFill>
            </a:rPr>
            <a:t>15</a:t>
          </a:r>
        </a:p>
      </dsp:txBody>
      <dsp:txXfrm>
        <a:off x="0" y="593395"/>
        <a:ext cx="4309721" cy="496800"/>
      </dsp:txXfrm>
    </dsp:sp>
    <dsp:sp modelId="{7BA7A02B-D017-41D2-A3D8-032DB096CEC0}">
      <dsp:nvSpPr>
        <dsp:cNvPr id="0" name=""/>
        <dsp:cNvSpPr/>
      </dsp:nvSpPr>
      <dsp:spPr>
        <a:xfrm>
          <a:off x="0" y="1090195"/>
          <a:ext cx="4309721" cy="5616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hr-HR" sz="2000" b="1" kern="1200" dirty="0">
              <a:solidFill>
                <a:srgbClr val="ED7D31"/>
              </a:solidFill>
            </a:rPr>
            <a:t>M</a:t>
          </a:r>
          <a:r>
            <a:rPr lang="en-US" sz="2000" b="1" kern="1200" dirty="0" smtClean="0">
              <a:solidFill>
                <a:srgbClr val="ED7D31"/>
              </a:solidFill>
            </a:rPr>
            <a:t>ETODA</a:t>
          </a:r>
          <a:endParaRPr lang="en-US" sz="2000" b="1" kern="1200" dirty="0">
            <a:solidFill>
              <a:srgbClr val="ED7D31"/>
            </a:solidFill>
          </a:endParaRPr>
        </a:p>
      </dsp:txBody>
      <dsp:txXfrm>
        <a:off x="27415" y="1117610"/>
        <a:ext cx="4254891" cy="506770"/>
      </dsp:txXfrm>
    </dsp:sp>
    <dsp:sp modelId="{6579F771-1589-4941-8A6E-3335BEF84FBF}">
      <dsp:nvSpPr>
        <dsp:cNvPr id="0" name=""/>
        <dsp:cNvSpPr/>
      </dsp:nvSpPr>
      <dsp:spPr>
        <a:xfrm>
          <a:off x="0" y="1651795"/>
          <a:ext cx="4309721" cy="5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3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err="1" smtClean="0">
              <a:solidFill>
                <a:schemeClr val="bg1"/>
              </a:solidFill>
            </a:rPr>
            <a:t>Intervistë</a:t>
          </a:r>
          <a:r>
            <a:rPr lang="en-US" sz="1800" b="1" kern="1200" dirty="0" smtClean="0">
              <a:solidFill>
                <a:schemeClr val="bg1"/>
              </a:solidFill>
            </a:rPr>
            <a:t> </a:t>
          </a:r>
          <a:r>
            <a:rPr lang="en-US" sz="1800" b="1" kern="1200" dirty="0" err="1" smtClean="0">
              <a:solidFill>
                <a:schemeClr val="bg1"/>
              </a:solidFill>
            </a:rPr>
            <a:t>ballë</a:t>
          </a:r>
          <a:r>
            <a:rPr lang="en-US" sz="1800" b="1" kern="1200" dirty="0" smtClean="0">
              <a:solidFill>
                <a:schemeClr val="bg1"/>
              </a:solidFill>
            </a:rPr>
            <a:t> </a:t>
          </a:r>
          <a:r>
            <a:rPr lang="en-US" sz="1800" b="1" kern="1200" dirty="0" err="1" smtClean="0">
              <a:solidFill>
                <a:schemeClr val="bg1"/>
              </a:solidFill>
            </a:rPr>
            <a:t>për</a:t>
          </a:r>
          <a:r>
            <a:rPr lang="en-US" sz="1800" b="1" kern="1200" dirty="0" smtClean="0">
              <a:solidFill>
                <a:schemeClr val="bg1"/>
              </a:solidFill>
            </a:rPr>
            <a:t> </a:t>
          </a:r>
          <a:r>
            <a:rPr lang="en-US" sz="1800" b="1" kern="1200" dirty="0" err="1" smtClean="0">
              <a:solidFill>
                <a:schemeClr val="bg1"/>
              </a:solidFill>
            </a:rPr>
            <a:t>ballë</a:t>
          </a:r>
          <a:r>
            <a:rPr lang="en-US" sz="1800" b="1" kern="1200" dirty="0" smtClean="0">
              <a:solidFill>
                <a:schemeClr val="bg1"/>
              </a:solidFill>
            </a:rPr>
            <a:t> </a:t>
          </a:r>
          <a:r>
            <a:rPr lang="en-US" sz="1800" b="1" kern="1200" dirty="0" err="1" smtClean="0">
              <a:solidFill>
                <a:schemeClr val="bg1"/>
              </a:solidFill>
            </a:rPr>
            <a:t>dhe</a:t>
          </a:r>
          <a:r>
            <a:rPr lang="en-US" sz="1800" b="1" kern="1200" dirty="0" smtClean="0">
              <a:solidFill>
                <a:schemeClr val="bg1"/>
              </a:solidFill>
            </a:rPr>
            <a:t> </a:t>
          </a:r>
          <a:r>
            <a:rPr lang="en-US" sz="1800" b="1" kern="1200" dirty="0" err="1" smtClean="0">
              <a:solidFill>
                <a:schemeClr val="bg1"/>
              </a:solidFill>
            </a:rPr>
            <a:t>fokus</a:t>
          </a:r>
          <a:r>
            <a:rPr lang="en-US" sz="1800" b="1" kern="1200" dirty="0" smtClean="0">
              <a:solidFill>
                <a:schemeClr val="bg1"/>
              </a:solidFill>
            </a:rPr>
            <a:t> </a:t>
          </a:r>
          <a:r>
            <a:rPr lang="en-US" sz="1800" b="1" kern="1200" dirty="0" err="1" smtClean="0">
              <a:solidFill>
                <a:schemeClr val="bg1"/>
              </a:solidFill>
            </a:rPr>
            <a:t>grupe</a:t>
          </a:r>
          <a:r>
            <a:rPr lang="en-US" sz="1800" b="1" kern="1200" dirty="0" smtClean="0">
              <a:solidFill>
                <a:schemeClr val="bg1"/>
              </a:solidFill>
            </a:rPr>
            <a:t>  </a:t>
          </a:r>
          <a:r>
            <a:rPr lang="en-US" sz="1800" b="1" kern="1200" dirty="0">
              <a:solidFill>
                <a:schemeClr val="bg1"/>
              </a:solidFill>
            </a:rPr>
            <a:t>(4)</a:t>
          </a:r>
          <a:endParaRPr lang="en-US" sz="1800" kern="1200" dirty="0">
            <a:solidFill>
              <a:schemeClr val="bg1"/>
            </a:solidFill>
          </a:endParaRPr>
        </a:p>
      </dsp:txBody>
      <dsp:txXfrm>
        <a:off x="0" y="1651795"/>
        <a:ext cx="4309721" cy="558900"/>
      </dsp:txXfrm>
    </dsp:sp>
    <dsp:sp modelId="{B732CB75-6E06-4642-96C6-5E92A9016DFD}">
      <dsp:nvSpPr>
        <dsp:cNvPr id="0" name=""/>
        <dsp:cNvSpPr/>
      </dsp:nvSpPr>
      <dsp:spPr>
        <a:xfrm>
          <a:off x="0" y="2210695"/>
          <a:ext cx="4309721" cy="5616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ED7D31"/>
              </a:solidFill>
            </a:rPr>
            <a:t>POPULLATA</a:t>
          </a:r>
          <a:endParaRPr lang="en-US" sz="2000" b="1" kern="1200" dirty="0">
            <a:solidFill>
              <a:srgbClr val="ED7D31"/>
            </a:solidFill>
          </a:endParaRPr>
        </a:p>
      </dsp:txBody>
      <dsp:txXfrm>
        <a:off x="27415" y="2238110"/>
        <a:ext cx="4254891" cy="506770"/>
      </dsp:txXfrm>
    </dsp:sp>
    <dsp:sp modelId="{4A4503FA-E014-4189-8064-6D99A7773EFB}">
      <dsp:nvSpPr>
        <dsp:cNvPr id="0" name=""/>
        <dsp:cNvSpPr/>
      </dsp:nvSpPr>
      <dsp:spPr>
        <a:xfrm>
          <a:off x="0" y="2772295"/>
          <a:ext cx="4309721" cy="5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3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err="1" smtClean="0">
              <a:solidFill>
                <a:schemeClr val="bg1"/>
              </a:solidFill>
            </a:rPr>
            <a:t>Popullsia</a:t>
          </a:r>
          <a:r>
            <a:rPr lang="en-US" sz="1800" b="1" kern="1200" dirty="0" smtClean="0">
              <a:solidFill>
                <a:schemeClr val="bg1"/>
              </a:solidFill>
            </a:rPr>
            <a:t> </a:t>
          </a:r>
          <a:r>
            <a:rPr lang="en-US" sz="1800" b="1" kern="1200" dirty="0" err="1" smtClean="0">
              <a:solidFill>
                <a:schemeClr val="bg1"/>
              </a:solidFill>
            </a:rPr>
            <a:t>shqiptare</a:t>
          </a:r>
          <a:r>
            <a:rPr lang="en-US" sz="1800" b="1" kern="1200" dirty="0" smtClean="0">
              <a:solidFill>
                <a:schemeClr val="bg1"/>
              </a:solidFill>
            </a:rPr>
            <a:t> </a:t>
          </a:r>
          <a:r>
            <a:rPr lang="en-US" sz="1800" b="1" kern="1200" dirty="0" err="1" smtClean="0">
              <a:solidFill>
                <a:schemeClr val="bg1"/>
              </a:solidFill>
            </a:rPr>
            <a:t>mbi</a:t>
          </a:r>
          <a:r>
            <a:rPr lang="en-US" sz="1800" b="1" kern="1200" dirty="0" smtClean="0">
              <a:solidFill>
                <a:schemeClr val="bg1"/>
              </a:solidFill>
            </a:rPr>
            <a:t> </a:t>
          </a:r>
          <a:r>
            <a:rPr lang="en-US" sz="1800" b="1" kern="1200" dirty="0" err="1" smtClean="0">
              <a:solidFill>
                <a:schemeClr val="bg1"/>
              </a:solidFill>
            </a:rPr>
            <a:t>moshën</a:t>
          </a:r>
          <a:r>
            <a:rPr lang="en-US" sz="1800" b="1" kern="1200" dirty="0" smtClean="0">
              <a:solidFill>
                <a:schemeClr val="bg1"/>
              </a:solidFill>
            </a:rPr>
            <a:t>  18 </a:t>
          </a:r>
          <a:r>
            <a:rPr lang="en-US" sz="1800" b="1" kern="1200" dirty="0" err="1" smtClean="0">
              <a:solidFill>
                <a:schemeClr val="bg1"/>
              </a:solidFill>
            </a:rPr>
            <a:t>vjeç</a:t>
          </a:r>
          <a:endParaRPr lang="en-US" sz="1800" kern="1200" dirty="0">
            <a:solidFill>
              <a:schemeClr val="bg1"/>
            </a:solidFill>
          </a:endParaRPr>
        </a:p>
      </dsp:txBody>
      <dsp:txXfrm>
        <a:off x="0" y="2772295"/>
        <a:ext cx="4309721" cy="558900"/>
      </dsp:txXfrm>
    </dsp:sp>
    <dsp:sp modelId="{CA7FF014-7E39-4AE4-968E-A234DC2C73BD}">
      <dsp:nvSpPr>
        <dsp:cNvPr id="0" name=""/>
        <dsp:cNvSpPr/>
      </dsp:nvSpPr>
      <dsp:spPr>
        <a:xfrm>
          <a:off x="0" y="3331195"/>
          <a:ext cx="4309721" cy="5616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ED7D31"/>
              </a:solidFill>
            </a:rPr>
            <a:t>KUADRI I KAMPIONIMIT</a:t>
          </a:r>
          <a:endParaRPr lang="en-US" sz="2000" b="1" kern="1200" dirty="0">
            <a:solidFill>
              <a:srgbClr val="ED7D31"/>
            </a:solidFill>
          </a:endParaRPr>
        </a:p>
      </dsp:txBody>
      <dsp:txXfrm>
        <a:off x="27415" y="3358610"/>
        <a:ext cx="4254891" cy="506770"/>
      </dsp:txXfrm>
    </dsp:sp>
    <dsp:sp modelId="{DD783AF4-D1F8-498B-829C-FB25AB6D8C13}">
      <dsp:nvSpPr>
        <dsp:cNvPr id="0" name=""/>
        <dsp:cNvSpPr/>
      </dsp:nvSpPr>
      <dsp:spPr>
        <a:xfrm>
          <a:off x="0" y="3892795"/>
          <a:ext cx="4309721" cy="5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3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err="1" smtClean="0">
              <a:solidFill>
                <a:schemeClr val="bg1"/>
              </a:solidFill>
            </a:rPr>
            <a:t>Të</a:t>
          </a:r>
          <a:r>
            <a:rPr lang="en-US" sz="1800" b="1" kern="1200" dirty="0" smtClean="0">
              <a:solidFill>
                <a:schemeClr val="bg1"/>
              </a:solidFill>
            </a:rPr>
            <a:t> </a:t>
          </a:r>
          <a:r>
            <a:rPr lang="en-US" sz="1800" b="1" kern="1200" dirty="0" err="1" smtClean="0">
              <a:solidFill>
                <a:schemeClr val="bg1"/>
              </a:solidFill>
            </a:rPr>
            <a:t>dhënat</a:t>
          </a:r>
          <a:r>
            <a:rPr lang="en-US" sz="1800" b="1" kern="1200" dirty="0" smtClean="0">
              <a:solidFill>
                <a:schemeClr val="bg1"/>
              </a:solidFill>
            </a:rPr>
            <a:t> e </a:t>
          </a:r>
          <a:r>
            <a:rPr lang="en-US" sz="1800" b="1" kern="1200" dirty="0" err="1" smtClean="0">
              <a:solidFill>
                <a:schemeClr val="bg1"/>
              </a:solidFill>
            </a:rPr>
            <a:t>fundit</a:t>
          </a:r>
          <a:r>
            <a:rPr lang="en-US" sz="1800" b="1" kern="1200" dirty="0" smtClean="0">
              <a:solidFill>
                <a:schemeClr val="bg1"/>
              </a:solidFill>
            </a:rPr>
            <a:t> </a:t>
          </a:r>
          <a:r>
            <a:rPr lang="en-US" sz="1800" b="1" kern="1200" dirty="0" err="1" smtClean="0">
              <a:solidFill>
                <a:schemeClr val="bg1"/>
              </a:solidFill>
            </a:rPr>
            <a:t>për</a:t>
          </a:r>
          <a:r>
            <a:rPr lang="en-US" sz="1800" b="1" kern="1200" dirty="0" smtClean="0">
              <a:solidFill>
                <a:schemeClr val="bg1"/>
              </a:solidFill>
            </a:rPr>
            <a:t> </a:t>
          </a:r>
          <a:r>
            <a:rPr lang="en-US" sz="1800" b="1" kern="1200" dirty="0" err="1" smtClean="0">
              <a:solidFill>
                <a:schemeClr val="bg1"/>
              </a:solidFill>
            </a:rPr>
            <a:t>popullsinë</a:t>
          </a:r>
          <a:r>
            <a:rPr lang="en-US" sz="1800" b="1" kern="1200" dirty="0" smtClean="0">
              <a:solidFill>
                <a:schemeClr val="bg1"/>
              </a:solidFill>
            </a:rPr>
            <a:t> </a:t>
          </a:r>
          <a:r>
            <a:rPr lang="en-US" sz="1800" b="1" kern="1200" dirty="0" err="1" smtClean="0">
              <a:solidFill>
                <a:schemeClr val="bg1"/>
              </a:solidFill>
            </a:rPr>
            <a:t>shqiptare</a:t>
          </a:r>
          <a:r>
            <a:rPr lang="en-US" sz="1800" b="1" kern="1200" dirty="0" smtClean="0">
              <a:solidFill>
                <a:schemeClr val="bg1"/>
              </a:solidFill>
            </a:rPr>
            <a:t> </a:t>
          </a:r>
          <a:r>
            <a:rPr lang="en-US" sz="1800" b="1" kern="1200" dirty="0" err="1" smtClean="0">
              <a:solidFill>
                <a:schemeClr val="bg1"/>
              </a:solidFill>
            </a:rPr>
            <a:t>nga</a:t>
          </a:r>
          <a:r>
            <a:rPr lang="en-US" sz="1800" b="1" kern="1200" dirty="0" smtClean="0">
              <a:solidFill>
                <a:schemeClr val="bg1"/>
              </a:solidFill>
            </a:rPr>
            <a:t> INSTAT </a:t>
          </a:r>
          <a:r>
            <a:rPr lang="en-US" sz="1800" b="1" kern="1200" dirty="0">
              <a:solidFill>
                <a:schemeClr val="bg1"/>
              </a:solidFill>
            </a:rPr>
            <a:t>(</a:t>
          </a:r>
          <a:r>
            <a:rPr lang="en-US" sz="1800" b="1" kern="1200" dirty="0" err="1" smtClean="0">
              <a:solidFill>
                <a:schemeClr val="bg1"/>
              </a:solidFill>
            </a:rPr>
            <a:t>Janar</a:t>
          </a:r>
          <a:r>
            <a:rPr lang="en-US" sz="1800" b="1" kern="1200" dirty="0" smtClean="0">
              <a:solidFill>
                <a:schemeClr val="bg1"/>
              </a:solidFill>
            </a:rPr>
            <a:t> </a:t>
          </a:r>
          <a:r>
            <a:rPr lang="en-US" sz="1800" b="1" kern="1200" dirty="0">
              <a:solidFill>
                <a:schemeClr val="bg1"/>
              </a:solidFill>
            </a:rPr>
            <a:t>2020)</a:t>
          </a:r>
          <a:endParaRPr lang="en-US" sz="1800" kern="1200" dirty="0">
            <a:solidFill>
              <a:schemeClr val="bg1"/>
            </a:solidFill>
          </a:endParaRPr>
        </a:p>
      </dsp:txBody>
      <dsp:txXfrm>
        <a:off x="0" y="3892795"/>
        <a:ext cx="4309721" cy="558900"/>
      </dsp:txXfrm>
    </dsp:sp>
    <dsp:sp modelId="{C0CD0264-4917-450C-9488-493B918E72F3}">
      <dsp:nvSpPr>
        <dsp:cNvPr id="0" name=""/>
        <dsp:cNvSpPr/>
      </dsp:nvSpPr>
      <dsp:spPr>
        <a:xfrm>
          <a:off x="0" y="4451695"/>
          <a:ext cx="4309721" cy="5616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ED7D31"/>
              </a:solidFill>
            </a:rPr>
            <a:t>MADHËSIA E KAMPIONIT</a:t>
          </a:r>
          <a:endParaRPr lang="en-US" sz="2000" b="1" kern="1200" dirty="0">
            <a:solidFill>
              <a:srgbClr val="ED7D31"/>
            </a:solidFill>
          </a:endParaRPr>
        </a:p>
      </dsp:txBody>
      <dsp:txXfrm>
        <a:off x="27415" y="4479110"/>
        <a:ext cx="4254891" cy="506770"/>
      </dsp:txXfrm>
    </dsp:sp>
    <dsp:sp modelId="{B130800D-EC1C-48EA-B51E-6BB1A4D47CC3}">
      <dsp:nvSpPr>
        <dsp:cNvPr id="0" name=""/>
        <dsp:cNvSpPr/>
      </dsp:nvSpPr>
      <dsp:spPr>
        <a:xfrm>
          <a:off x="0" y="5013295"/>
          <a:ext cx="4309721" cy="80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3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pl-PL" sz="1800" b="1" kern="1200" dirty="0">
              <a:solidFill>
                <a:schemeClr val="bg1"/>
              </a:solidFill>
            </a:rPr>
            <a:t>N=</a:t>
          </a:r>
          <a:r>
            <a:rPr lang="en-US" sz="1800" b="1" kern="1200" dirty="0">
              <a:solidFill>
                <a:schemeClr val="bg1"/>
              </a:solidFill>
            </a:rPr>
            <a:t> 1,536 </a:t>
          </a:r>
          <a:r>
            <a:rPr lang="pl-PL" sz="1800" b="1" kern="1200" dirty="0">
              <a:solidFill>
                <a:schemeClr val="bg1"/>
              </a:solidFill>
            </a:rPr>
            <a:t> </a:t>
          </a:r>
          <a:r>
            <a:rPr lang="en-US" sz="1800" b="1" kern="1200" dirty="0" smtClean="0">
              <a:solidFill>
                <a:schemeClr val="bg1"/>
              </a:solidFill>
            </a:rPr>
            <a:t>e </a:t>
          </a:r>
          <a:r>
            <a:rPr lang="en-US" sz="1800" b="1" kern="1200" dirty="0" err="1" smtClean="0">
              <a:solidFill>
                <a:schemeClr val="bg1"/>
              </a:solidFill>
            </a:rPr>
            <a:t>shpërndarë</a:t>
          </a:r>
          <a:r>
            <a:rPr lang="en-US" sz="1800" b="1" kern="1200" dirty="0" smtClean="0">
              <a:solidFill>
                <a:schemeClr val="bg1"/>
              </a:solidFill>
            </a:rPr>
            <a:t> </a:t>
          </a:r>
          <a:r>
            <a:rPr lang="en-US" sz="1800" b="1" kern="1200" dirty="0" err="1" smtClean="0">
              <a:solidFill>
                <a:schemeClr val="bg1"/>
              </a:solidFill>
            </a:rPr>
            <a:t>në</a:t>
          </a:r>
          <a:r>
            <a:rPr lang="en-US" sz="1800" b="1" kern="1200" dirty="0" smtClean="0">
              <a:solidFill>
                <a:schemeClr val="bg1"/>
              </a:solidFill>
            </a:rPr>
            <a:t>  </a:t>
          </a:r>
          <a:r>
            <a:rPr lang="en-US" sz="1800" b="1" kern="1200" dirty="0">
              <a:solidFill>
                <a:schemeClr val="bg1"/>
              </a:solidFill>
            </a:rPr>
            <a:t>12 </a:t>
          </a:r>
          <a:r>
            <a:rPr lang="en-US" sz="1800" b="1" kern="1200" dirty="0" err="1" smtClean="0">
              <a:solidFill>
                <a:schemeClr val="bg1"/>
              </a:solidFill>
            </a:rPr>
            <a:t>qarqe</a:t>
          </a:r>
          <a:r>
            <a:rPr lang="en-US" sz="1800" b="1" kern="1200" dirty="0" smtClean="0">
              <a:solidFill>
                <a:schemeClr val="bg1"/>
              </a:solidFill>
            </a:rPr>
            <a:t>, </a:t>
          </a:r>
          <a:r>
            <a:rPr lang="en-US" sz="1800" b="1" kern="1200" dirty="0" err="1" smtClean="0">
              <a:solidFill>
                <a:schemeClr val="bg1"/>
              </a:solidFill>
            </a:rPr>
            <a:t>bazuar</a:t>
          </a:r>
          <a:r>
            <a:rPr lang="en-US" sz="1800" b="1" kern="1200" dirty="0" smtClean="0">
              <a:solidFill>
                <a:schemeClr val="bg1"/>
              </a:solidFill>
            </a:rPr>
            <a:t> </a:t>
          </a:r>
          <a:r>
            <a:rPr lang="en-US" sz="1800" b="1" kern="1200" dirty="0" err="1" smtClean="0">
              <a:solidFill>
                <a:schemeClr val="bg1"/>
              </a:solidFill>
            </a:rPr>
            <a:t>në</a:t>
          </a:r>
          <a:r>
            <a:rPr lang="en-US" sz="1800" b="1" kern="1200" dirty="0" smtClean="0">
              <a:solidFill>
                <a:schemeClr val="bg1"/>
              </a:solidFill>
            </a:rPr>
            <a:t> </a:t>
          </a:r>
          <a:r>
            <a:rPr lang="en-US" sz="1800" b="1" kern="1200" dirty="0" err="1" smtClean="0">
              <a:solidFill>
                <a:schemeClr val="bg1"/>
              </a:solidFill>
            </a:rPr>
            <a:t>metodën</a:t>
          </a:r>
          <a:r>
            <a:rPr lang="en-US" sz="1800" b="1" kern="1200" dirty="0" smtClean="0">
              <a:solidFill>
                <a:schemeClr val="bg1"/>
              </a:solidFill>
            </a:rPr>
            <a:t> </a:t>
          </a:r>
          <a:r>
            <a:rPr lang="en-US" sz="1800" b="1" kern="1200" dirty="0" err="1" smtClean="0">
              <a:solidFill>
                <a:schemeClr val="bg1"/>
              </a:solidFill>
            </a:rPr>
            <a:t>proporcionale</a:t>
          </a:r>
          <a:r>
            <a:rPr lang="en-US" sz="1800" b="1" kern="1200" dirty="0" smtClean="0">
              <a:solidFill>
                <a:schemeClr val="bg1"/>
              </a:solidFill>
            </a:rPr>
            <a:t> me </a:t>
          </a:r>
          <a:r>
            <a:rPr lang="en-US" sz="1800" b="1" kern="1200" dirty="0" err="1" smtClean="0">
              <a:solidFill>
                <a:schemeClr val="bg1"/>
              </a:solidFill>
            </a:rPr>
            <a:t>madhësinë</a:t>
          </a:r>
          <a:endParaRPr lang="en-US" sz="1800" kern="1200" dirty="0">
            <a:solidFill>
              <a:schemeClr val="bg1"/>
            </a:solidFill>
          </a:endParaRPr>
        </a:p>
      </dsp:txBody>
      <dsp:txXfrm>
        <a:off x="0" y="5013295"/>
        <a:ext cx="4309721" cy="807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E213-7054-43BD-A5A6-442A63706705}">
      <dsp:nvSpPr>
        <dsp:cNvPr id="0" name=""/>
        <dsp:cNvSpPr/>
      </dsp:nvSpPr>
      <dsp:spPr>
        <a:xfrm>
          <a:off x="0" y="32459"/>
          <a:ext cx="3719945" cy="8424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ED7D31"/>
              </a:solidFill>
            </a:rPr>
            <a:t>GABIMI STATISTIKOR</a:t>
          </a:r>
          <a:endParaRPr lang="en-US" sz="2000" b="1" kern="1200" dirty="0">
            <a:solidFill>
              <a:srgbClr val="ED7D31"/>
            </a:solidFill>
          </a:endParaRPr>
        </a:p>
      </dsp:txBody>
      <dsp:txXfrm>
        <a:off x="41123" y="73582"/>
        <a:ext cx="3637699" cy="760154"/>
      </dsp:txXfrm>
    </dsp:sp>
    <dsp:sp modelId="{E6213D49-7320-454E-BC09-D4D5DDE6D859}">
      <dsp:nvSpPr>
        <dsp:cNvPr id="0" name=""/>
        <dsp:cNvSpPr/>
      </dsp:nvSpPr>
      <dsp:spPr>
        <a:xfrm>
          <a:off x="0" y="874859"/>
          <a:ext cx="3719945"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08"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chemeClr val="bg1"/>
              </a:solidFill>
            </a:rPr>
            <a:t>±2.5% </a:t>
          </a:r>
          <a:r>
            <a:rPr lang="en-US" sz="1800" b="1" kern="1200" dirty="0" smtClean="0">
              <a:solidFill>
                <a:schemeClr val="bg1"/>
              </a:solidFill>
            </a:rPr>
            <a:t> </a:t>
          </a:r>
          <a:r>
            <a:rPr lang="en-US" sz="1800" b="1" kern="1200" dirty="0" err="1" smtClean="0">
              <a:solidFill>
                <a:schemeClr val="bg1"/>
              </a:solidFill>
            </a:rPr>
            <a:t>intervali</a:t>
          </a:r>
          <a:r>
            <a:rPr lang="en-US" sz="1800" b="1" kern="1200" dirty="0" smtClean="0">
              <a:solidFill>
                <a:schemeClr val="bg1"/>
              </a:solidFill>
            </a:rPr>
            <a:t> </a:t>
          </a:r>
          <a:r>
            <a:rPr lang="en-US" sz="1800" b="1" kern="1200" dirty="0" err="1" smtClean="0">
              <a:solidFill>
                <a:schemeClr val="bg1"/>
              </a:solidFill>
            </a:rPr>
            <a:t>i</a:t>
          </a:r>
          <a:r>
            <a:rPr lang="en-US" sz="1800" b="1" kern="1200" dirty="0" smtClean="0">
              <a:solidFill>
                <a:schemeClr val="bg1"/>
              </a:solidFill>
            </a:rPr>
            <a:t> </a:t>
          </a:r>
          <a:r>
            <a:rPr lang="en-US" sz="1800" b="1" kern="1200" dirty="0" err="1" smtClean="0">
              <a:solidFill>
                <a:schemeClr val="bg1"/>
              </a:solidFill>
            </a:rPr>
            <a:t>besimit</a:t>
          </a:r>
          <a:r>
            <a:rPr lang="en-US" sz="1800" b="1" kern="1200" dirty="0" smtClean="0">
              <a:solidFill>
                <a:schemeClr val="bg1"/>
              </a:solidFill>
            </a:rPr>
            <a:t> </a:t>
          </a:r>
          <a:r>
            <a:rPr lang="en-US" sz="1800" b="1" kern="1200" dirty="0" err="1" smtClean="0">
              <a:solidFill>
                <a:schemeClr val="bg1"/>
              </a:solidFill>
            </a:rPr>
            <a:t>në</a:t>
          </a:r>
          <a:r>
            <a:rPr lang="en-US" sz="1800" b="1" kern="1200" dirty="0" smtClean="0">
              <a:solidFill>
                <a:schemeClr val="bg1"/>
              </a:solidFill>
            </a:rPr>
            <a:t> </a:t>
          </a:r>
          <a:r>
            <a:rPr lang="en-US" sz="1800" b="1" kern="1200" dirty="0" err="1" smtClean="0">
              <a:solidFill>
                <a:schemeClr val="bg1"/>
              </a:solidFill>
            </a:rPr>
            <a:t>një</a:t>
          </a:r>
          <a:r>
            <a:rPr lang="en-US" sz="1800" b="1" kern="1200" dirty="0" smtClean="0">
              <a:solidFill>
                <a:schemeClr val="bg1"/>
              </a:solidFill>
            </a:rPr>
            <a:t> </a:t>
          </a:r>
          <a:r>
            <a:rPr lang="en-US" sz="1800" b="1" kern="1200" dirty="0" err="1" smtClean="0">
              <a:solidFill>
                <a:schemeClr val="bg1"/>
              </a:solidFill>
            </a:rPr>
            <a:t>nivel</a:t>
          </a:r>
          <a:r>
            <a:rPr lang="en-US" sz="1800" b="1" kern="1200" dirty="0" smtClean="0">
              <a:solidFill>
                <a:schemeClr val="bg1"/>
              </a:solidFill>
            </a:rPr>
            <a:t> </a:t>
          </a:r>
          <a:r>
            <a:rPr lang="en-US" sz="1800" b="1" kern="1200" dirty="0" err="1" smtClean="0">
              <a:solidFill>
                <a:schemeClr val="bg1"/>
              </a:solidFill>
            </a:rPr>
            <a:t>besimi</a:t>
          </a:r>
          <a:r>
            <a:rPr lang="en-US" sz="1800" b="1" kern="1200" dirty="0" smtClean="0">
              <a:solidFill>
                <a:schemeClr val="bg1"/>
              </a:solidFill>
            </a:rPr>
            <a:t> </a:t>
          </a:r>
          <a:r>
            <a:rPr lang="en-US" sz="1800" b="1" kern="1200" dirty="0">
              <a:solidFill>
                <a:schemeClr val="bg1"/>
              </a:solidFill>
            </a:rPr>
            <a:t>95% </a:t>
          </a:r>
        </a:p>
      </dsp:txBody>
      <dsp:txXfrm>
        <a:off x="0" y="874859"/>
        <a:ext cx="3719945" cy="745200"/>
      </dsp:txXfrm>
    </dsp:sp>
    <dsp:sp modelId="{63E30F58-9B73-45AB-80B9-F8B0E46C216F}">
      <dsp:nvSpPr>
        <dsp:cNvPr id="0" name=""/>
        <dsp:cNvSpPr/>
      </dsp:nvSpPr>
      <dsp:spPr>
        <a:xfrm>
          <a:off x="0" y="1620059"/>
          <a:ext cx="3719945" cy="8424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ED7D31"/>
              </a:solidFill>
            </a:rPr>
            <a:t>LLOJI I KAMPIONIT</a:t>
          </a:r>
          <a:endParaRPr lang="en-US" sz="2000" b="1" kern="1200" dirty="0">
            <a:solidFill>
              <a:srgbClr val="ED7D31"/>
            </a:solidFill>
          </a:endParaRPr>
        </a:p>
      </dsp:txBody>
      <dsp:txXfrm>
        <a:off x="41123" y="1661182"/>
        <a:ext cx="3637699" cy="760154"/>
      </dsp:txXfrm>
    </dsp:sp>
    <dsp:sp modelId="{39DCF26D-7497-4925-B169-2C21506BBC0F}">
      <dsp:nvSpPr>
        <dsp:cNvPr id="0" name=""/>
        <dsp:cNvSpPr/>
      </dsp:nvSpPr>
      <dsp:spPr>
        <a:xfrm>
          <a:off x="0" y="2462459"/>
          <a:ext cx="3719945"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08"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err="1" smtClean="0">
              <a:solidFill>
                <a:schemeClr val="bg1"/>
              </a:solidFill>
            </a:rPr>
            <a:t>Sondazh</a:t>
          </a:r>
          <a:r>
            <a:rPr lang="en-US" sz="1800" b="1" kern="1200" dirty="0" smtClean="0">
              <a:solidFill>
                <a:schemeClr val="bg1"/>
              </a:solidFill>
            </a:rPr>
            <a:t> </a:t>
          </a:r>
          <a:r>
            <a:rPr lang="en-US" sz="1800" b="1" kern="1200" dirty="0" err="1" smtClean="0">
              <a:solidFill>
                <a:schemeClr val="bg1"/>
              </a:solidFill>
            </a:rPr>
            <a:t>kombëtar</a:t>
          </a:r>
          <a:r>
            <a:rPr lang="en-US" sz="1800" b="1" kern="1200" dirty="0" smtClean="0">
              <a:solidFill>
                <a:schemeClr val="bg1"/>
              </a:solidFill>
            </a:rPr>
            <a:t> </a:t>
          </a:r>
          <a:r>
            <a:rPr lang="en-US" sz="1800" b="1" kern="1200" dirty="0" err="1" smtClean="0">
              <a:solidFill>
                <a:schemeClr val="bg1"/>
              </a:solidFill>
            </a:rPr>
            <a:t>përfaqësues</a:t>
          </a:r>
          <a:r>
            <a:rPr lang="en-US" sz="1800" b="1" kern="1200" dirty="0" smtClean="0">
              <a:solidFill>
                <a:schemeClr val="bg1"/>
              </a:solidFill>
            </a:rPr>
            <a:t> me </a:t>
          </a:r>
          <a:r>
            <a:rPr lang="en-US" sz="1800" b="1" kern="1200" dirty="0" err="1" smtClean="0">
              <a:solidFill>
                <a:schemeClr val="bg1"/>
              </a:solidFill>
            </a:rPr>
            <a:t>kampionim</a:t>
          </a:r>
          <a:r>
            <a:rPr lang="en-US" sz="1800" b="1" kern="1200" dirty="0" smtClean="0">
              <a:solidFill>
                <a:schemeClr val="bg1"/>
              </a:solidFill>
            </a:rPr>
            <a:t> me strata </a:t>
          </a:r>
          <a:endParaRPr lang="en-US" sz="1800" kern="1200" dirty="0">
            <a:solidFill>
              <a:schemeClr val="bg1"/>
            </a:solidFill>
          </a:endParaRPr>
        </a:p>
      </dsp:txBody>
      <dsp:txXfrm>
        <a:off x="0" y="2462459"/>
        <a:ext cx="3719945" cy="745200"/>
      </dsp:txXfrm>
    </dsp:sp>
    <dsp:sp modelId="{D5A36950-641B-49B2-A0BB-94C616A72A36}">
      <dsp:nvSpPr>
        <dsp:cNvPr id="0" name=""/>
        <dsp:cNvSpPr/>
      </dsp:nvSpPr>
      <dsp:spPr>
        <a:xfrm>
          <a:off x="0" y="3207659"/>
          <a:ext cx="3719945" cy="8424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hr-BA" sz="2000" b="1" kern="1200" dirty="0">
              <a:solidFill>
                <a:srgbClr val="ED7D31"/>
              </a:solidFill>
            </a:rPr>
            <a:t>S</a:t>
          </a:r>
          <a:r>
            <a:rPr lang="en-US" sz="2000" b="1" kern="1200" dirty="0" smtClean="0">
              <a:solidFill>
                <a:srgbClr val="ED7D31"/>
              </a:solidFill>
            </a:rPr>
            <a:t>TRATIFIKIMI</a:t>
          </a:r>
          <a:endParaRPr lang="en-US" sz="2000" b="1" kern="1200" dirty="0">
            <a:solidFill>
              <a:srgbClr val="ED7D31"/>
            </a:solidFill>
          </a:endParaRPr>
        </a:p>
      </dsp:txBody>
      <dsp:txXfrm>
        <a:off x="41123" y="3248782"/>
        <a:ext cx="3637699" cy="760154"/>
      </dsp:txXfrm>
    </dsp:sp>
    <dsp:sp modelId="{D2A949BE-75BB-46D7-BF0C-E22E6EC12BF9}">
      <dsp:nvSpPr>
        <dsp:cNvPr id="0" name=""/>
        <dsp:cNvSpPr/>
      </dsp:nvSpPr>
      <dsp:spPr>
        <a:xfrm>
          <a:off x="0" y="4050059"/>
          <a:ext cx="3719945" cy="81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08"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smtClean="0">
              <a:solidFill>
                <a:schemeClr val="bg1"/>
              </a:solidFill>
            </a:rPr>
            <a:t>Brenda </a:t>
          </a:r>
          <a:r>
            <a:rPr lang="en-US" sz="1800" b="1" kern="1200" dirty="0" err="1" smtClean="0">
              <a:solidFill>
                <a:schemeClr val="bg1"/>
              </a:solidFill>
            </a:rPr>
            <a:t>çdo</a:t>
          </a:r>
          <a:r>
            <a:rPr lang="en-US" sz="1800" b="1" kern="1200" dirty="0" smtClean="0">
              <a:solidFill>
                <a:schemeClr val="bg1"/>
              </a:solidFill>
            </a:rPr>
            <a:t> </a:t>
          </a:r>
          <a:r>
            <a:rPr lang="en-US" sz="1800" b="1" kern="1200" dirty="0" err="1" smtClean="0">
              <a:solidFill>
                <a:schemeClr val="bg1"/>
              </a:solidFill>
            </a:rPr>
            <a:t>njësie</a:t>
          </a:r>
          <a:r>
            <a:rPr lang="en-US" sz="1800" b="1" kern="1200" dirty="0" smtClean="0">
              <a:solidFill>
                <a:schemeClr val="bg1"/>
              </a:solidFill>
            </a:rPr>
            <a:t> </a:t>
          </a:r>
          <a:r>
            <a:rPr lang="en-US" sz="1800" b="1" kern="1200" dirty="0" err="1" smtClean="0">
              <a:solidFill>
                <a:schemeClr val="bg1"/>
              </a:solidFill>
            </a:rPr>
            <a:t>kampioni</a:t>
          </a:r>
          <a:r>
            <a:rPr lang="en-US" sz="1800" b="1" kern="1200" dirty="0" smtClean="0">
              <a:solidFill>
                <a:schemeClr val="bg1"/>
              </a:solidFill>
            </a:rPr>
            <a:t> u </a:t>
          </a:r>
          <a:r>
            <a:rPr lang="en-US" sz="1800" b="1" kern="1200" dirty="0" err="1" smtClean="0">
              <a:solidFill>
                <a:schemeClr val="bg1"/>
              </a:solidFill>
            </a:rPr>
            <a:t>stratifikua</a:t>
          </a:r>
          <a:r>
            <a:rPr lang="en-US" sz="1800" b="1" kern="1200" dirty="0" smtClean="0">
              <a:solidFill>
                <a:schemeClr val="bg1"/>
              </a:solidFill>
            </a:rPr>
            <a:t> </a:t>
          </a:r>
          <a:r>
            <a:rPr lang="en-US" sz="1800" b="1" kern="1200" dirty="0" err="1" smtClean="0">
              <a:solidFill>
                <a:schemeClr val="bg1"/>
              </a:solidFill>
            </a:rPr>
            <a:t>sipas</a:t>
          </a:r>
          <a:r>
            <a:rPr lang="en-US" sz="1800" b="1" kern="1200" dirty="0" smtClean="0">
              <a:solidFill>
                <a:schemeClr val="bg1"/>
              </a:solidFill>
            </a:rPr>
            <a:t> </a:t>
          </a:r>
          <a:r>
            <a:rPr lang="en-US" sz="1800" b="1" kern="1200" dirty="0" err="1" smtClean="0">
              <a:solidFill>
                <a:schemeClr val="bg1"/>
              </a:solidFill>
            </a:rPr>
            <a:t>qarkut</a:t>
          </a:r>
          <a:r>
            <a:rPr lang="en-US" sz="1800" b="1" kern="1200" dirty="0" smtClean="0">
              <a:solidFill>
                <a:schemeClr val="bg1"/>
              </a:solidFill>
            </a:rPr>
            <a:t> </a:t>
          </a:r>
          <a:r>
            <a:rPr lang="en-US" sz="1800" b="1" kern="1200" dirty="0" err="1" smtClean="0">
              <a:solidFill>
                <a:schemeClr val="bg1"/>
              </a:solidFill>
            </a:rPr>
            <a:t>dhe</a:t>
          </a:r>
          <a:r>
            <a:rPr lang="en-US" sz="1800" b="1" kern="1200" dirty="0" smtClean="0">
              <a:solidFill>
                <a:schemeClr val="bg1"/>
              </a:solidFill>
            </a:rPr>
            <a:t> </a:t>
          </a:r>
          <a:r>
            <a:rPr lang="en-US" sz="1800" b="1" kern="1200" dirty="0" err="1" smtClean="0">
              <a:solidFill>
                <a:schemeClr val="bg1"/>
              </a:solidFill>
            </a:rPr>
            <a:t>njësisë</a:t>
          </a:r>
          <a:r>
            <a:rPr lang="en-US" sz="1800" b="1" kern="1200" dirty="0" smtClean="0">
              <a:solidFill>
                <a:schemeClr val="bg1"/>
              </a:solidFill>
            </a:rPr>
            <a:t> administrative </a:t>
          </a:r>
          <a:endParaRPr lang="en-US" sz="1800" kern="1200" dirty="0">
            <a:solidFill>
              <a:schemeClr val="bg1"/>
            </a:solidFill>
          </a:endParaRPr>
        </a:p>
      </dsp:txBody>
      <dsp:txXfrm>
        <a:off x="0" y="4050059"/>
        <a:ext cx="3719945" cy="8150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730E0-DA62-42AA-BE12-4603AA9D3A21}" type="datetimeFigureOut">
              <a:rPr lang="en-US" smtClean="0"/>
              <a:t>12/17/2020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CCB0E-F0E0-411A-AE5A-AA21815C6918}" type="slidenum">
              <a:rPr lang="en-US" smtClean="0"/>
              <a:t>‹#›</a:t>
            </a:fld>
            <a:endParaRPr lang="en-US" dirty="0"/>
          </a:p>
        </p:txBody>
      </p:sp>
    </p:spTree>
    <p:extLst>
      <p:ext uri="{BB962C8B-B14F-4D97-AF65-F5344CB8AC3E}">
        <p14:creationId xmlns:p14="http://schemas.microsoft.com/office/powerpoint/2010/main" val="404272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Add NED=s logo in </a:t>
            </a:r>
            <a:r>
              <a:rPr lang="en-GB" sz="1200" baseline="0" dirty="0" err="1" smtClean="0"/>
              <a:t>btë</a:t>
            </a:r>
            <a:r>
              <a:rPr lang="en-GB" sz="1200" baseline="0" dirty="0" smtClean="0"/>
              <a:t> </a:t>
            </a:r>
            <a:r>
              <a:rPr lang="en-GB" sz="1200" baseline="0" dirty="0"/>
              <a:t>the </a:t>
            </a:r>
            <a:r>
              <a:rPr lang="en-GB" sz="1200" baseline="0" dirty="0" err="1" smtClean="0"/>
              <a:t>tëo</a:t>
            </a:r>
            <a:r>
              <a:rPr lang="en-GB" sz="1200" baseline="0" dirty="0" smtClean="0"/>
              <a:t> </a:t>
            </a:r>
            <a:r>
              <a:rPr lang="en-GB" sz="1200" baseline="0" dirty="0"/>
              <a:t>logos</a:t>
            </a:r>
            <a:endParaRPr lang="en-US" sz="1200" baseline="0" dirty="0"/>
          </a:p>
        </p:txBody>
      </p:sp>
      <p:sp>
        <p:nvSpPr>
          <p:cNvPr id="4" name="Slide Number Placeholder 3"/>
          <p:cNvSpPr>
            <a:spLocks noGrp="1"/>
          </p:cNvSpPr>
          <p:nvPr>
            <p:ph type="sldNum" sz="quarter" idx="10"/>
          </p:nvPr>
        </p:nvSpPr>
        <p:spPr/>
        <p:txBody>
          <a:bodyPr/>
          <a:lstStyle/>
          <a:p>
            <a:fld id="{9D5CCB0E-F0E0-411A-AE5A-AA21815C6918}" type="slidenum">
              <a:rPr lang="en-US" smtClean="0"/>
              <a:t>1</a:t>
            </a:fld>
            <a:endParaRPr lang="en-US" dirty="0"/>
          </a:p>
        </p:txBody>
      </p:sp>
    </p:spTree>
    <p:extLst>
      <p:ext uri="{BB962C8B-B14F-4D97-AF65-F5344CB8AC3E}">
        <p14:creationId xmlns:p14="http://schemas.microsoft.com/office/powerpoint/2010/main" val="491327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ME" dirty="0"/>
          </a:p>
        </p:txBody>
      </p:sp>
      <p:sp>
        <p:nvSpPr>
          <p:cNvPr id="4" name="Slide Number Placeholder 3"/>
          <p:cNvSpPr>
            <a:spLocks noGrp="1"/>
          </p:cNvSpPr>
          <p:nvPr>
            <p:ph type="sldNum" sz="quarter" idx="10"/>
          </p:nvPr>
        </p:nvSpPr>
        <p:spPr/>
        <p:txBody>
          <a:bodyPr/>
          <a:lstStyle/>
          <a:p>
            <a:fld id="{9D5CCB0E-F0E0-411A-AE5A-AA21815C6918}" type="slidenum">
              <a:rPr lang="en-US" smtClean="0"/>
              <a:t>10</a:t>
            </a:fld>
            <a:endParaRPr lang="en-US"/>
          </a:p>
        </p:txBody>
      </p:sp>
    </p:spTree>
    <p:extLst>
      <p:ext uri="{BB962C8B-B14F-4D97-AF65-F5344CB8AC3E}">
        <p14:creationId xmlns:p14="http://schemas.microsoft.com/office/powerpoint/2010/main" val="3429944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add the title on the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D5CCB0E-F0E0-411A-AE5A-AA21815C6918}" type="slidenum">
              <a:rPr lang="en-US" smtClean="0"/>
              <a:t>11</a:t>
            </a:fld>
            <a:endParaRPr lang="en-US"/>
          </a:p>
        </p:txBody>
      </p:sp>
    </p:spTree>
    <p:extLst>
      <p:ext uri="{BB962C8B-B14F-4D97-AF65-F5344CB8AC3E}">
        <p14:creationId xmlns:p14="http://schemas.microsoft.com/office/powerpoint/2010/main" val="61740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12</a:t>
            </a:fld>
            <a:endParaRPr lang="en-US"/>
          </a:p>
        </p:txBody>
      </p:sp>
    </p:spTree>
    <p:extLst>
      <p:ext uri="{BB962C8B-B14F-4D97-AF65-F5344CB8AC3E}">
        <p14:creationId xmlns:p14="http://schemas.microsoft.com/office/powerpoint/2010/main" val="2668192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13</a:t>
            </a:fld>
            <a:endParaRPr lang="en-US"/>
          </a:p>
        </p:txBody>
      </p:sp>
    </p:spTree>
    <p:extLst>
      <p:ext uri="{BB962C8B-B14F-4D97-AF65-F5344CB8AC3E}">
        <p14:creationId xmlns:p14="http://schemas.microsoft.com/office/powerpoint/2010/main" val="3505606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14</a:t>
            </a:fld>
            <a:endParaRPr lang="en-US"/>
          </a:p>
        </p:txBody>
      </p:sp>
    </p:spTree>
    <p:extLst>
      <p:ext uri="{BB962C8B-B14F-4D97-AF65-F5344CB8AC3E}">
        <p14:creationId xmlns:p14="http://schemas.microsoft.com/office/powerpoint/2010/main" val="3917500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15</a:t>
            </a:fld>
            <a:endParaRPr lang="en-US"/>
          </a:p>
        </p:txBody>
      </p:sp>
    </p:spTree>
    <p:extLst>
      <p:ext uri="{BB962C8B-B14F-4D97-AF65-F5344CB8AC3E}">
        <p14:creationId xmlns:p14="http://schemas.microsoft.com/office/powerpoint/2010/main" val="3932960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D5CCB0E-F0E0-411A-AE5A-AA21815C6918}" type="slidenum">
              <a:rPr lang="en-US" smtClean="0"/>
              <a:t>16</a:t>
            </a:fld>
            <a:endParaRPr lang="en-US"/>
          </a:p>
        </p:txBody>
      </p:sp>
    </p:spTree>
    <p:extLst>
      <p:ext uri="{BB962C8B-B14F-4D97-AF65-F5344CB8AC3E}">
        <p14:creationId xmlns:p14="http://schemas.microsoft.com/office/powerpoint/2010/main" val="3208623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17</a:t>
            </a:fld>
            <a:endParaRPr lang="en-US"/>
          </a:p>
        </p:txBody>
      </p:sp>
    </p:spTree>
    <p:extLst>
      <p:ext uri="{BB962C8B-B14F-4D97-AF65-F5344CB8AC3E}">
        <p14:creationId xmlns:p14="http://schemas.microsoft.com/office/powerpoint/2010/main" val="3774736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18</a:t>
            </a:fld>
            <a:endParaRPr lang="en-US"/>
          </a:p>
        </p:txBody>
      </p:sp>
    </p:spTree>
    <p:extLst>
      <p:ext uri="{BB962C8B-B14F-4D97-AF65-F5344CB8AC3E}">
        <p14:creationId xmlns:p14="http://schemas.microsoft.com/office/powerpoint/2010/main" val="3579040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CB0E-F0E0-411A-AE5A-AA21815C6918}" type="slidenum">
              <a:rPr lang="en-US" smtClean="0"/>
              <a:t>19</a:t>
            </a:fld>
            <a:endParaRPr lang="en-US"/>
          </a:p>
        </p:txBody>
      </p:sp>
    </p:spTree>
    <p:extLst>
      <p:ext uri="{BB962C8B-B14F-4D97-AF65-F5344CB8AC3E}">
        <p14:creationId xmlns:p14="http://schemas.microsoft.com/office/powerpoint/2010/main" val="1916542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sng" dirty="0">
              <a:solidFill>
                <a:schemeClr val="accent6"/>
              </a:solidFill>
            </a:endParaRPr>
          </a:p>
        </p:txBody>
      </p:sp>
      <p:sp>
        <p:nvSpPr>
          <p:cNvPr id="4" name="Slide Number Placeholder 3"/>
          <p:cNvSpPr>
            <a:spLocks noGrp="1"/>
          </p:cNvSpPr>
          <p:nvPr>
            <p:ph type="sldNum" sz="quarter" idx="10"/>
          </p:nvPr>
        </p:nvSpPr>
        <p:spPr/>
        <p:txBody>
          <a:bodyPr/>
          <a:lstStyle/>
          <a:p>
            <a:fld id="{9D5CCB0E-F0E0-411A-AE5A-AA21815C6918}" type="slidenum">
              <a:rPr lang="en-US" smtClean="0"/>
              <a:t>2</a:t>
            </a:fld>
            <a:endParaRPr lang="en-US"/>
          </a:p>
        </p:txBody>
      </p:sp>
    </p:spTree>
    <p:extLst>
      <p:ext uri="{BB962C8B-B14F-4D97-AF65-F5344CB8AC3E}">
        <p14:creationId xmlns:p14="http://schemas.microsoft.com/office/powerpoint/2010/main" val="2350385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11046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D5CCB0E-F0E0-411A-AE5A-AA21815C6918}" type="slidenum">
              <a:rPr lang="en-US" smtClean="0"/>
              <a:t>21</a:t>
            </a:fld>
            <a:endParaRPr lang="en-US"/>
          </a:p>
        </p:txBody>
      </p:sp>
    </p:spTree>
    <p:extLst>
      <p:ext uri="{BB962C8B-B14F-4D97-AF65-F5344CB8AC3E}">
        <p14:creationId xmlns:p14="http://schemas.microsoft.com/office/powerpoint/2010/main" val="1268089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CB0E-F0E0-411A-AE5A-AA21815C6918}" type="slidenum">
              <a:rPr lang="en-US" smtClean="0"/>
              <a:t>22</a:t>
            </a:fld>
            <a:endParaRPr lang="en-US"/>
          </a:p>
        </p:txBody>
      </p:sp>
    </p:spTree>
    <p:extLst>
      <p:ext uri="{BB962C8B-B14F-4D97-AF65-F5344CB8AC3E}">
        <p14:creationId xmlns:p14="http://schemas.microsoft.com/office/powerpoint/2010/main" val="3692520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23</a:t>
            </a:fld>
            <a:endParaRPr lang="en-US"/>
          </a:p>
        </p:txBody>
      </p:sp>
    </p:spTree>
    <p:extLst>
      <p:ext uri="{BB962C8B-B14F-4D97-AF65-F5344CB8AC3E}">
        <p14:creationId xmlns:p14="http://schemas.microsoft.com/office/powerpoint/2010/main" val="2262401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24</a:t>
            </a:fld>
            <a:endParaRPr lang="en-US"/>
          </a:p>
        </p:txBody>
      </p:sp>
    </p:spTree>
    <p:extLst>
      <p:ext uri="{BB962C8B-B14F-4D97-AF65-F5344CB8AC3E}">
        <p14:creationId xmlns:p14="http://schemas.microsoft.com/office/powerpoint/2010/main" val="414478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D5CCB0E-F0E0-411A-AE5A-AA21815C6918}" type="slidenum">
              <a:rPr lang="en-US" smtClean="0"/>
              <a:t>25</a:t>
            </a:fld>
            <a:endParaRPr lang="en-US"/>
          </a:p>
        </p:txBody>
      </p:sp>
    </p:spTree>
    <p:extLst>
      <p:ext uri="{BB962C8B-B14F-4D97-AF65-F5344CB8AC3E}">
        <p14:creationId xmlns:p14="http://schemas.microsoft.com/office/powerpoint/2010/main" val="2465157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CB0E-F0E0-411A-AE5A-AA21815C6918}" type="slidenum">
              <a:rPr lang="en-US" smtClean="0"/>
              <a:t>26</a:t>
            </a:fld>
            <a:endParaRPr lang="en-US"/>
          </a:p>
        </p:txBody>
      </p:sp>
    </p:spTree>
    <p:extLst>
      <p:ext uri="{BB962C8B-B14F-4D97-AF65-F5344CB8AC3E}">
        <p14:creationId xmlns:p14="http://schemas.microsoft.com/office/powerpoint/2010/main" val="66657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5CCB0E-F0E0-411A-AE5A-AA21815C6918}" type="slidenum">
              <a:rPr lang="en-US" smtClean="0"/>
              <a:t>27</a:t>
            </a:fld>
            <a:endParaRPr lang="en-US"/>
          </a:p>
        </p:txBody>
      </p:sp>
    </p:spTree>
    <p:extLst>
      <p:ext uri="{BB962C8B-B14F-4D97-AF65-F5344CB8AC3E}">
        <p14:creationId xmlns:p14="http://schemas.microsoft.com/office/powerpoint/2010/main" val="1580256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28</a:t>
            </a:fld>
            <a:endParaRPr lang="en-US"/>
          </a:p>
        </p:txBody>
      </p:sp>
    </p:spTree>
    <p:extLst>
      <p:ext uri="{BB962C8B-B14F-4D97-AF65-F5344CB8AC3E}">
        <p14:creationId xmlns:p14="http://schemas.microsoft.com/office/powerpoint/2010/main" val="18935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CB0E-F0E0-411A-AE5A-AA21815C6918}" type="slidenum">
              <a:rPr lang="en-US" smtClean="0"/>
              <a:t>29</a:t>
            </a:fld>
            <a:endParaRPr lang="en-US"/>
          </a:p>
        </p:txBody>
      </p:sp>
    </p:spTree>
    <p:extLst>
      <p:ext uri="{BB962C8B-B14F-4D97-AF65-F5344CB8AC3E}">
        <p14:creationId xmlns:p14="http://schemas.microsoft.com/office/powerpoint/2010/main" val="176768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3</a:t>
            </a:fld>
            <a:endParaRPr lang="en-US"/>
          </a:p>
        </p:txBody>
      </p:sp>
    </p:spTree>
    <p:extLst>
      <p:ext uri="{BB962C8B-B14F-4D97-AF65-F5344CB8AC3E}">
        <p14:creationId xmlns:p14="http://schemas.microsoft.com/office/powerpoint/2010/main" val="923399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30</a:t>
            </a:fld>
            <a:endParaRPr lang="en-US"/>
          </a:p>
        </p:txBody>
      </p:sp>
    </p:spTree>
    <p:extLst>
      <p:ext uri="{BB962C8B-B14F-4D97-AF65-F5344CB8AC3E}">
        <p14:creationId xmlns:p14="http://schemas.microsoft.com/office/powerpoint/2010/main" val="3084360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CB0E-F0E0-411A-AE5A-AA21815C6918}" type="slidenum">
              <a:rPr lang="en-US" smtClean="0"/>
              <a:t>31</a:t>
            </a:fld>
            <a:endParaRPr lang="en-US"/>
          </a:p>
        </p:txBody>
      </p:sp>
    </p:spTree>
    <p:extLst>
      <p:ext uri="{BB962C8B-B14F-4D97-AF65-F5344CB8AC3E}">
        <p14:creationId xmlns:p14="http://schemas.microsoft.com/office/powerpoint/2010/main" val="1946702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32</a:t>
            </a:fld>
            <a:endParaRPr lang="en-US"/>
          </a:p>
        </p:txBody>
      </p:sp>
    </p:spTree>
    <p:extLst>
      <p:ext uri="{BB962C8B-B14F-4D97-AF65-F5344CB8AC3E}">
        <p14:creationId xmlns:p14="http://schemas.microsoft.com/office/powerpoint/2010/main" val="749156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smtClean="0"/>
              <a:t>ëomen</a:t>
            </a:r>
            <a:r>
              <a:rPr lang="en-US" dirty="0" smtClean="0"/>
              <a:t> </a:t>
            </a:r>
            <a:r>
              <a:rPr lang="en-US" dirty="0"/>
              <a:t>tend to be more undecided.</a:t>
            </a:r>
          </a:p>
        </p:txBody>
      </p:sp>
      <p:sp>
        <p:nvSpPr>
          <p:cNvPr id="4" name="Slide Number Placeholder 3"/>
          <p:cNvSpPr>
            <a:spLocks noGrp="1"/>
          </p:cNvSpPr>
          <p:nvPr>
            <p:ph type="sldNum" sz="quarter" idx="10"/>
          </p:nvPr>
        </p:nvSpPr>
        <p:spPr/>
        <p:txBody>
          <a:bodyPr/>
          <a:lstStyle/>
          <a:p>
            <a:fld id="{9D5CCB0E-F0E0-411A-AE5A-AA21815C6918}" type="slidenum">
              <a:rPr lang="en-US" smtClean="0"/>
              <a:t>33</a:t>
            </a:fld>
            <a:endParaRPr lang="en-US"/>
          </a:p>
        </p:txBody>
      </p:sp>
    </p:spTree>
    <p:extLst>
      <p:ext uri="{BB962C8B-B14F-4D97-AF65-F5344CB8AC3E}">
        <p14:creationId xmlns:p14="http://schemas.microsoft.com/office/powerpoint/2010/main" val="1338917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36</a:t>
            </a:fld>
            <a:endParaRPr lang="en-US"/>
          </a:p>
        </p:txBody>
      </p:sp>
    </p:spTree>
    <p:extLst>
      <p:ext uri="{BB962C8B-B14F-4D97-AF65-F5344CB8AC3E}">
        <p14:creationId xmlns:p14="http://schemas.microsoft.com/office/powerpoint/2010/main" val="33349574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39</a:t>
            </a:fld>
            <a:endParaRPr lang="en-US" dirty="0"/>
          </a:p>
        </p:txBody>
      </p:sp>
    </p:spTree>
    <p:extLst>
      <p:ext uri="{BB962C8B-B14F-4D97-AF65-F5344CB8AC3E}">
        <p14:creationId xmlns:p14="http://schemas.microsoft.com/office/powerpoint/2010/main" val="3913100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40</a:t>
            </a:fld>
            <a:endParaRPr lang="en-US" dirty="0"/>
          </a:p>
        </p:txBody>
      </p:sp>
    </p:spTree>
    <p:extLst>
      <p:ext uri="{BB962C8B-B14F-4D97-AF65-F5344CB8AC3E}">
        <p14:creationId xmlns:p14="http://schemas.microsoft.com/office/powerpoint/2010/main" val="671353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9D5CCB0E-F0E0-411A-AE5A-AA21815C6918}" type="slidenum">
              <a:rPr lang="en-US" smtClean="0"/>
              <a:t>41</a:t>
            </a:fld>
            <a:endParaRPr lang="en-US" dirty="0"/>
          </a:p>
        </p:txBody>
      </p:sp>
    </p:spTree>
    <p:extLst>
      <p:ext uri="{BB962C8B-B14F-4D97-AF65-F5344CB8AC3E}">
        <p14:creationId xmlns:p14="http://schemas.microsoft.com/office/powerpoint/2010/main" val="443517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42</a:t>
            </a:fld>
            <a:endParaRPr lang="en-US" dirty="0"/>
          </a:p>
        </p:txBody>
      </p:sp>
    </p:spTree>
    <p:extLst>
      <p:ext uri="{BB962C8B-B14F-4D97-AF65-F5344CB8AC3E}">
        <p14:creationId xmlns:p14="http://schemas.microsoft.com/office/powerpoint/2010/main" val="2232217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CB0E-F0E0-411A-AE5A-AA21815C6918}" type="slidenum">
              <a:rPr lang="en-US" smtClean="0"/>
              <a:t>4</a:t>
            </a:fld>
            <a:endParaRPr lang="en-US"/>
          </a:p>
        </p:txBody>
      </p:sp>
    </p:spTree>
    <p:extLst>
      <p:ext uri="{BB962C8B-B14F-4D97-AF65-F5344CB8AC3E}">
        <p14:creationId xmlns:p14="http://schemas.microsoft.com/office/powerpoint/2010/main" val="317856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a:spcBef>
                <a:spcPct val="0"/>
              </a:spcBef>
            </a:pPr>
            <a:r>
              <a:rPr lang="en-US" altLang="en-US" dirty="0">
                <a:solidFill>
                  <a:srgbClr val="000000"/>
                </a:solidFill>
              </a:rPr>
              <a:t>© Copyright </a:t>
            </a:r>
            <a:r>
              <a:rPr lang="en-US" altLang="en-US" dirty="0" smtClean="0">
                <a:solidFill>
                  <a:srgbClr val="000000"/>
                </a:solidFill>
              </a:rPr>
              <a:t>Shoëeet.com</a:t>
            </a:r>
            <a:endParaRPr lang="en-US" altLang="en-US" dirty="0">
              <a:solidFill>
                <a:srgbClr val="000000"/>
              </a:solidFill>
            </a:endParaRPr>
          </a:p>
        </p:txBody>
      </p:sp>
      <p:sp>
        <p:nvSpPr>
          <p:cNvPr id="149508" name="Slide Number Placeholder 3"/>
          <p:cNvSpPr>
            <a:spLocks noGrp="1"/>
          </p:cNvSpPr>
          <p:nvPr>
            <p:ph type="sldNum" sz="quarter" idx="5"/>
          </p:nvPr>
        </p:nvSpPr>
        <p:spPr bwMode="auto">
          <a:noFill/>
          <a:ln>
            <a:miter lim="800000"/>
            <a:headEnd/>
            <a:tailEnd/>
          </a:ln>
        </p:spPr>
        <p:txBody>
          <a:bodyPr/>
          <a:lstStyle/>
          <a:p>
            <a:pPr defTabSz="931774">
              <a:defRPr/>
            </a:pPr>
            <a:fld id="{BB5E41B3-890B-4992-AFB6-A9E1B4EB4108}" type="slidenum">
              <a:rPr lang="en-US" altLang="en-US">
                <a:solidFill>
                  <a:srgbClr val="000000"/>
                </a:solidFill>
              </a:rPr>
              <a:pPr defTabSz="931774">
                <a:defRPr/>
              </a:pPr>
              <a:t>5</a:t>
            </a:fld>
            <a:endParaRPr lang="en-US" altLang="en-US">
              <a:solidFill>
                <a:srgbClr val="000000"/>
              </a:solidFill>
            </a:endParaRPr>
          </a:p>
        </p:txBody>
      </p:sp>
    </p:spTree>
    <p:extLst>
      <p:ext uri="{BB962C8B-B14F-4D97-AF65-F5344CB8AC3E}">
        <p14:creationId xmlns:p14="http://schemas.microsoft.com/office/powerpoint/2010/main" val="167162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6</a:t>
            </a:fld>
            <a:endParaRPr lang="en-US"/>
          </a:p>
        </p:txBody>
      </p:sp>
    </p:spTree>
    <p:extLst>
      <p:ext uri="{BB962C8B-B14F-4D97-AF65-F5344CB8AC3E}">
        <p14:creationId xmlns:p14="http://schemas.microsoft.com/office/powerpoint/2010/main" val="280039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9D5CCB0E-F0E0-411A-AE5A-AA21815C6918}" type="slidenum">
              <a:rPr lang="en-US" smtClean="0"/>
              <a:t>7</a:t>
            </a:fld>
            <a:endParaRPr lang="en-US"/>
          </a:p>
        </p:txBody>
      </p:sp>
    </p:spTree>
    <p:extLst>
      <p:ext uri="{BB962C8B-B14F-4D97-AF65-F5344CB8AC3E}">
        <p14:creationId xmlns:p14="http://schemas.microsoft.com/office/powerpoint/2010/main" val="1337741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8</a:t>
            </a:fld>
            <a:endParaRPr lang="en-US"/>
          </a:p>
        </p:txBody>
      </p:sp>
    </p:spTree>
    <p:extLst>
      <p:ext uri="{BB962C8B-B14F-4D97-AF65-F5344CB8AC3E}">
        <p14:creationId xmlns:p14="http://schemas.microsoft.com/office/powerpoint/2010/main" val="1608449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9</a:t>
            </a:fld>
            <a:endParaRPr lang="en-US"/>
          </a:p>
        </p:txBody>
      </p:sp>
    </p:spTree>
    <p:extLst>
      <p:ext uri="{BB962C8B-B14F-4D97-AF65-F5344CB8AC3E}">
        <p14:creationId xmlns:p14="http://schemas.microsoft.com/office/powerpoint/2010/main" val="39141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5559552"/>
          </a:xfrm>
          <a:prstGeom prst="rect">
            <a:avLst/>
          </a:prstGeom>
          <a:solidFill>
            <a:srgbClr val="276F8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10021140" cy="2054352"/>
          </a:xfrm>
        </p:spPr>
        <p:txBody>
          <a:bodyPr anchor="b">
            <a:normAutofit/>
          </a:bodyPr>
          <a:lstStyle>
            <a:lvl1pPr algn="ctr">
              <a:defRPr sz="5900" spc="-100" baseline="0">
                <a:solidFill>
                  <a:srgbClr val="ED7D31"/>
                </a:solidFill>
              </a:defRPr>
            </a:lvl1pPr>
          </a:lstStyle>
          <a:p>
            <a:r>
              <a:rPr lang="en-US" dirty="0"/>
              <a:t>Click to edit Master title style</a:t>
            </a:r>
          </a:p>
        </p:txBody>
      </p:sp>
      <p:sp>
        <p:nvSpPr>
          <p:cNvPr id="3" name="Subtitle 2"/>
          <p:cNvSpPr>
            <a:spLocks noGrp="1"/>
          </p:cNvSpPr>
          <p:nvPr>
            <p:ph type="subTitle" idx="1"/>
          </p:nvPr>
        </p:nvSpPr>
        <p:spPr>
          <a:xfrm>
            <a:off x="1100014" y="3530294"/>
            <a:ext cx="9990973" cy="1023045"/>
          </a:xfrm>
        </p:spPr>
        <p:txBody>
          <a:bodyPr anchor="t">
            <a:normAutofit/>
          </a:bodyPr>
          <a:lstStyle>
            <a:lvl1pPr marL="0" indent="0" algn="ctr">
              <a:buNone/>
              <a:defRPr sz="2200" cap="none" spc="0" baseline="0">
                <a:solidFill>
                  <a:schemeClr val="bg1">
                    <a:lumMod val="9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pic>
        <p:nvPicPr>
          <p:cNvPr id="9" name="Picture 8" descr="Logo, company name&#10;&#10;Description automatically generated">
            <a:extLst>
              <a:ext uri="{FF2B5EF4-FFF2-40B4-BE49-F238E27FC236}">
                <a16:creationId xmlns:a16="http://schemas.microsoft.com/office/drawing/2014/main" id="{D3EFC1B0-A258-4A91-AFD0-106890FB9E97}"/>
              </a:ext>
            </a:extLst>
          </p:cNvPr>
          <p:cNvPicPr>
            <a:picLocks noChangeAspect="1"/>
          </p:cNvPicPr>
          <p:nvPr userDrawn="1"/>
        </p:nvPicPr>
        <p:blipFill>
          <a:blip r:embed="rId2"/>
          <a:stretch>
            <a:fillRect/>
          </a:stretch>
        </p:blipFill>
        <p:spPr>
          <a:xfrm>
            <a:off x="8898326" y="5668341"/>
            <a:ext cx="1152704" cy="806893"/>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9542AF9C-CF89-4375-84EF-2911D087664D}"/>
              </a:ext>
            </a:extLst>
          </p:cNvPr>
          <p:cNvPicPr>
            <a:picLocks noChangeAspect="1"/>
          </p:cNvPicPr>
          <p:nvPr userDrawn="1"/>
        </p:nvPicPr>
        <p:blipFill>
          <a:blip r:embed="rId3"/>
          <a:stretch>
            <a:fillRect/>
          </a:stretch>
        </p:blipFill>
        <p:spPr>
          <a:xfrm>
            <a:off x="1926013" y="5758535"/>
            <a:ext cx="1673010" cy="660400"/>
          </a:xfrm>
          <a:prstGeom prst="rect">
            <a:avLst/>
          </a:prstGeom>
        </p:spPr>
      </p:pic>
      <p:sp>
        <p:nvSpPr>
          <p:cNvPr id="11" name="Rectangle 10">
            <a:extLst>
              <a:ext uri="{FF2B5EF4-FFF2-40B4-BE49-F238E27FC236}">
                <a16:creationId xmlns:a16="http://schemas.microsoft.com/office/drawing/2014/main" id="{9AB3C5B7-CE1A-43C0-B405-DF868095B5E1}"/>
              </a:ext>
            </a:extLst>
          </p:cNvPr>
          <p:cNvSpPr/>
          <p:nvPr userDrawn="1"/>
        </p:nvSpPr>
        <p:spPr>
          <a:xfrm>
            <a:off x="0" y="5511282"/>
            <a:ext cx="12192000" cy="4827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30568" t="29883" r="28544" b="30855"/>
          <a:stretch/>
        </p:blipFill>
        <p:spPr>
          <a:xfrm>
            <a:off x="4877246" y="5737047"/>
            <a:ext cx="2149500" cy="68800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12/17/2020</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rgbClr val="ED7D31"/>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12/17/2020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12/17/2020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12/17/2020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12/17/2020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12/17/2020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C48F52-A043-40C4-BB84-7CE62EC9E93F}"/>
              </a:ext>
            </a:extLst>
          </p:cNvPr>
          <p:cNvSpPr/>
          <p:nvPr userDrawn="1"/>
        </p:nvSpPr>
        <p:spPr>
          <a:xfrm rot="16200000">
            <a:off x="-1763201" y="1763202"/>
            <a:ext cx="6858000" cy="3331596"/>
          </a:xfrm>
          <a:prstGeom prst="rect">
            <a:avLst/>
          </a:prstGeom>
          <a:pattFill prst="dkUpDiag">
            <a:fgClr>
              <a:srgbClr val="F2F2F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9F86D04-B5D2-4544-8747-A1DFDF7BAD07}"/>
              </a:ext>
            </a:extLst>
          </p:cNvPr>
          <p:cNvSpPr/>
          <p:nvPr userDrawn="1"/>
        </p:nvSpPr>
        <p:spPr>
          <a:xfrm>
            <a:off x="3045349" y="-62205"/>
            <a:ext cx="9333263" cy="6577223"/>
          </a:xfrm>
          <a:prstGeom prst="rect">
            <a:avLst/>
          </a:prstGeom>
          <a:solidFill>
            <a:srgbClr val="27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52919" y="864108"/>
            <a:ext cx="2352092" cy="334088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69268" y="864108"/>
            <a:ext cx="7315200" cy="4507992"/>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12/17/2020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pic>
        <p:nvPicPr>
          <p:cNvPr id="10" name="Picture 9" descr="Logo, company name&#10;&#10;Description automatically generated">
            <a:extLst>
              <a:ext uri="{FF2B5EF4-FFF2-40B4-BE49-F238E27FC236}">
                <a16:creationId xmlns:a16="http://schemas.microsoft.com/office/drawing/2014/main" id="{E0F15DD5-17AA-46D8-8D3C-247E1B959AA3}"/>
              </a:ext>
            </a:extLst>
          </p:cNvPr>
          <p:cNvPicPr>
            <a:picLocks noChangeAspect="1"/>
          </p:cNvPicPr>
          <p:nvPr userDrawn="1"/>
        </p:nvPicPr>
        <p:blipFill>
          <a:blip r:embed="rId13"/>
          <a:stretch>
            <a:fillRect/>
          </a:stretch>
        </p:blipFill>
        <p:spPr>
          <a:xfrm>
            <a:off x="1872489" y="5661329"/>
            <a:ext cx="896094" cy="627266"/>
          </a:xfrm>
          <a:prstGeom prst="rect">
            <a:avLst/>
          </a:prstGeom>
        </p:spPr>
      </p:pic>
      <p:pic>
        <p:nvPicPr>
          <p:cNvPr id="14" name="Picture 13" descr="Graphical user interface, text&#10;&#10;Description automatically generated">
            <a:extLst>
              <a:ext uri="{FF2B5EF4-FFF2-40B4-BE49-F238E27FC236}">
                <a16:creationId xmlns:a16="http://schemas.microsoft.com/office/drawing/2014/main" id="{2D5EB59D-608A-4930-9831-9EFDD658CBC2}"/>
              </a:ext>
            </a:extLst>
          </p:cNvPr>
          <p:cNvPicPr>
            <a:picLocks noChangeAspect="1"/>
          </p:cNvPicPr>
          <p:nvPr userDrawn="1"/>
        </p:nvPicPr>
        <p:blipFill>
          <a:blip r:embed="rId14"/>
          <a:stretch>
            <a:fillRect/>
          </a:stretch>
        </p:blipFill>
        <p:spPr>
          <a:xfrm>
            <a:off x="262465" y="5711162"/>
            <a:ext cx="1196149" cy="47216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2400" b="0" kern="1200" spc="-60" baseline="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rgbClr val="ED7D31"/>
        </a:buClr>
        <a:buFont typeface="Wingdings 2" pitchFamily="18" charset="2"/>
        <a:buChar char=""/>
        <a:defRPr sz="2000" kern="1200">
          <a:solidFill>
            <a:schemeClr val="bg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rgbClr val="ED7D31"/>
        </a:buClr>
        <a:buFont typeface="Wingdings 2" pitchFamily="18" charset="2"/>
        <a:buChar char=""/>
        <a:defRPr sz="1800" kern="1200">
          <a:solidFill>
            <a:schemeClr val="bg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rgbClr val="ED7D31"/>
        </a:buClr>
        <a:buFont typeface="Wingdings 2" pitchFamily="18" charset="2"/>
        <a:buChar char=""/>
        <a:defRPr sz="1600" kern="1200">
          <a:solidFill>
            <a:schemeClr val="bg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rgbClr val="ED7D31"/>
        </a:buClr>
        <a:buFont typeface="Wingdings 2" pitchFamily="18" charset="2"/>
        <a:buChar char=""/>
        <a:defRPr sz="1400" kern="1200">
          <a:solidFill>
            <a:schemeClr val="bg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rgbClr val="ED7D31"/>
        </a:buClr>
        <a:buFont typeface="Wingdings 2" pitchFamily="18"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993648"/>
            <a:ext cx="10021140" cy="2054352"/>
          </a:xfrm>
        </p:spPr>
        <p:txBody>
          <a:bodyPr/>
          <a:lstStyle/>
          <a:p>
            <a:pPr algn="ctr"/>
            <a:r>
              <a:rPr lang="en-US" dirty="0" err="1" smtClean="0"/>
              <a:t>Angazhimi</a:t>
            </a:r>
            <a:r>
              <a:rPr lang="en-US" dirty="0" smtClean="0"/>
              <a:t> </a:t>
            </a:r>
            <a:r>
              <a:rPr lang="en-US" dirty="0" err="1" smtClean="0"/>
              <a:t>politik</a:t>
            </a:r>
            <a:r>
              <a:rPr lang="en-US" dirty="0" smtClean="0"/>
              <a:t/>
            </a:r>
            <a:br>
              <a:rPr lang="en-US" dirty="0" smtClean="0"/>
            </a:br>
            <a:r>
              <a:rPr lang="en-US" dirty="0" err="1" smtClean="0"/>
              <a:t>Shqipëri</a:t>
            </a:r>
            <a:r>
              <a:rPr lang="en-US" dirty="0" smtClean="0"/>
              <a:t> </a:t>
            </a:r>
            <a:r>
              <a:rPr lang="en-US" sz="6000" dirty="0" smtClean="0"/>
              <a:t>2020</a:t>
            </a:r>
            <a:endParaRPr lang="en-US" dirty="0"/>
          </a:p>
        </p:txBody>
      </p:sp>
      <p:sp>
        <p:nvSpPr>
          <p:cNvPr id="3" name="Subtitle 2"/>
          <p:cNvSpPr>
            <a:spLocks noGrp="1"/>
          </p:cNvSpPr>
          <p:nvPr>
            <p:ph type="subTitle" idx="1"/>
          </p:nvPr>
        </p:nvSpPr>
        <p:spPr>
          <a:xfrm>
            <a:off x="1069848" y="3542651"/>
            <a:ext cx="10021139" cy="1301198"/>
          </a:xfrm>
        </p:spPr>
        <p:txBody>
          <a:bodyPr>
            <a:noAutofit/>
          </a:bodyPr>
          <a:lstStyle/>
          <a:p>
            <a:pPr algn="ctr"/>
            <a:r>
              <a:rPr lang="en-US" sz="2000" b="1" dirty="0">
                <a:solidFill>
                  <a:schemeClr val="bg1"/>
                </a:solidFill>
              </a:rPr>
              <a:t>IDM </a:t>
            </a:r>
            <a:r>
              <a:rPr lang="en-US" sz="2000" b="1" dirty="0" smtClean="0">
                <a:solidFill>
                  <a:schemeClr val="bg1"/>
                </a:solidFill>
              </a:rPr>
              <a:t>– </a:t>
            </a:r>
            <a:r>
              <a:rPr lang="en-US" sz="2000" b="1" dirty="0" err="1" smtClean="0">
                <a:solidFill>
                  <a:schemeClr val="bg1"/>
                </a:solidFill>
              </a:rPr>
              <a:t>Instituti</a:t>
            </a:r>
            <a:r>
              <a:rPr lang="en-US" sz="2000" b="1" dirty="0" smtClean="0">
                <a:solidFill>
                  <a:schemeClr val="bg1"/>
                </a:solidFill>
              </a:rPr>
              <a:t> </a:t>
            </a:r>
            <a:r>
              <a:rPr lang="en-US" sz="2000" b="1" dirty="0" err="1" smtClean="0">
                <a:solidFill>
                  <a:schemeClr val="bg1"/>
                </a:solidFill>
              </a:rPr>
              <a:t>për</a:t>
            </a:r>
            <a:r>
              <a:rPr lang="en-US" sz="2000" b="1" dirty="0" smtClean="0">
                <a:solidFill>
                  <a:schemeClr val="bg1"/>
                </a:solidFill>
              </a:rPr>
              <a:t> </a:t>
            </a:r>
            <a:r>
              <a:rPr lang="en-US" sz="2000" b="1" dirty="0" err="1" smtClean="0">
                <a:solidFill>
                  <a:schemeClr val="bg1"/>
                </a:solidFill>
              </a:rPr>
              <a:t>Demokraci</a:t>
            </a:r>
            <a:r>
              <a:rPr lang="en-US" sz="2000" b="1" dirty="0" smtClean="0">
                <a:solidFill>
                  <a:schemeClr val="bg1"/>
                </a:solidFill>
              </a:rPr>
              <a:t> </a:t>
            </a:r>
            <a:r>
              <a:rPr lang="en-US" sz="2000" b="1" dirty="0" err="1" smtClean="0">
                <a:solidFill>
                  <a:schemeClr val="bg1"/>
                </a:solidFill>
              </a:rPr>
              <a:t>dhe</a:t>
            </a:r>
            <a:r>
              <a:rPr lang="en-US" sz="2000" b="1" dirty="0" smtClean="0">
                <a:solidFill>
                  <a:schemeClr val="bg1"/>
                </a:solidFill>
              </a:rPr>
              <a:t> </a:t>
            </a:r>
            <a:r>
              <a:rPr lang="en-US" sz="2000" b="1" dirty="0" err="1" smtClean="0">
                <a:solidFill>
                  <a:schemeClr val="bg1"/>
                </a:solidFill>
              </a:rPr>
              <a:t>Ndërmjetësim</a:t>
            </a:r>
            <a:r>
              <a:rPr lang="en-US" sz="2000" b="1" dirty="0" smtClean="0">
                <a:solidFill>
                  <a:schemeClr val="bg1"/>
                </a:solidFill>
              </a:rPr>
              <a:t> </a:t>
            </a:r>
          </a:p>
          <a:p>
            <a:pPr algn="ctr"/>
            <a:r>
              <a:rPr lang="en-US" sz="1500" b="1" dirty="0" err="1" smtClean="0">
                <a:solidFill>
                  <a:schemeClr val="bg1"/>
                </a:solidFill>
              </a:rPr>
              <a:t>dhe</a:t>
            </a:r>
            <a:r>
              <a:rPr lang="en-US" sz="1500" b="1" dirty="0" smtClean="0">
                <a:solidFill>
                  <a:schemeClr val="bg1"/>
                </a:solidFill>
              </a:rPr>
              <a:t> </a:t>
            </a:r>
            <a:endParaRPr lang="en-US" sz="1500" dirty="0">
              <a:solidFill>
                <a:schemeClr val="bg1"/>
              </a:solidFill>
            </a:endParaRPr>
          </a:p>
          <a:p>
            <a:pPr algn="ctr"/>
            <a:r>
              <a:rPr lang="en-US" sz="2000" b="1" dirty="0">
                <a:solidFill>
                  <a:schemeClr val="bg1"/>
                </a:solidFill>
              </a:rPr>
              <a:t>NDI – </a:t>
            </a:r>
            <a:r>
              <a:rPr lang="en-US" sz="2000" b="1" dirty="0" err="1" smtClean="0">
                <a:solidFill>
                  <a:schemeClr val="bg1"/>
                </a:solidFill>
              </a:rPr>
              <a:t>Instituti</a:t>
            </a:r>
            <a:r>
              <a:rPr lang="en-US" sz="2000" b="1" dirty="0" smtClean="0">
                <a:solidFill>
                  <a:schemeClr val="bg1"/>
                </a:solidFill>
              </a:rPr>
              <a:t> </a:t>
            </a:r>
            <a:r>
              <a:rPr lang="en-US" sz="2000" b="1" dirty="0" err="1" smtClean="0">
                <a:solidFill>
                  <a:schemeClr val="bg1"/>
                </a:solidFill>
              </a:rPr>
              <a:t>Demokratik</a:t>
            </a:r>
            <a:r>
              <a:rPr lang="en-US" sz="2000" b="1" dirty="0" smtClean="0">
                <a:solidFill>
                  <a:schemeClr val="bg1"/>
                </a:solidFill>
              </a:rPr>
              <a:t> </a:t>
            </a:r>
            <a:r>
              <a:rPr lang="en-US" sz="2000" b="1" smtClean="0">
                <a:solidFill>
                  <a:schemeClr val="bg1"/>
                </a:solidFill>
              </a:rPr>
              <a:t>Amerikan </a:t>
            </a:r>
            <a:r>
              <a:rPr lang="en-US" sz="2000" b="1" dirty="0" err="1" smtClean="0">
                <a:solidFill>
                  <a:schemeClr val="bg1"/>
                </a:solidFill>
              </a:rPr>
              <a:t>në</a:t>
            </a:r>
            <a:r>
              <a:rPr lang="en-US" sz="2000" b="1" dirty="0" smtClean="0">
                <a:solidFill>
                  <a:schemeClr val="bg1"/>
                </a:solidFill>
              </a:rPr>
              <a:t> </a:t>
            </a:r>
            <a:r>
              <a:rPr lang="en-US" sz="2000" b="1" dirty="0" err="1" smtClean="0">
                <a:solidFill>
                  <a:schemeClr val="bg1"/>
                </a:solidFill>
              </a:rPr>
              <a:t>Shqipëri</a:t>
            </a:r>
            <a:r>
              <a:rPr lang="en-US" sz="2000" b="1" dirty="0" smtClean="0">
                <a:solidFill>
                  <a:schemeClr val="bg1"/>
                </a:solidFill>
              </a:rPr>
              <a:t> </a:t>
            </a:r>
            <a:endParaRPr lang="en-US" sz="2000" b="1" dirty="0">
              <a:solidFill>
                <a:schemeClr val="bg1"/>
              </a:solidFill>
            </a:endParaRPr>
          </a:p>
        </p:txBody>
      </p:sp>
    </p:spTree>
    <p:extLst>
      <p:ext uri="{BB962C8B-B14F-4D97-AF65-F5344CB8AC3E}">
        <p14:creationId xmlns:p14="http://schemas.microsoft.com/office/powerpoint/2010/main" val="4135074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err="1" smtClean="0"/>
              <a:t>Shkalla</a:t>
            </a:r>
            <a:r>
              <a:rPr lang="en-US" sz="2600" b="1" dirty="0" smtClean="0"/>
              <a:t> e </a:t>
            </a:r>
            <a:r>
              <a:rPr lang="en-US" sz="2600" b="1" dirty="0" err="1" smtClean="0"/>
              <a:t>njohurive</a:t>
            </a:r>
            <a:r>
              <a:rPr lang="en-US" sz="2600" b="1" dirty="0" smtClean="0"/>
              <a:t> </a:t>
            </a:r>
            <a:r>
              <a:rPr lang="en-US" sz="2600" b="1" dirty="0" err="1" smtClean="0"/>
              <a:t>të</a:t>
            </a:r>
            <a:r>
              <a:rPr lang="en-US" sz="2600" b="1" dirty="0" smtClean="0"/>
              <a:t> </a:t>
            </a:r>
            <a:r>
              <a:rPr lang="en-US" sz="2600" b="1" dirty="0" err="1" smtClean="0"/>
              <a:t>perceptuara</a:t>
            </a:r>
            <a:r>
              <a:rPr lang="en-US" sz="2600" b="1" dirty="0"/>
              <a:t>,</a:t>
            </a:r>
            <a:r>
              <a:rPr lang="en-US" sz="2600" b="1" dirty="0" smtClean="0"/>
              <a:t> </a:t>
            </a:r>
            <a:r>
              <a:rPr lang="en-US" sz="2600" b="1" dirty="0"/>
              <a:t>2016 vs. 2020</a:t>
            </a:r>
            <a:r>
              <a:rPr lang="en-US" sz="2600" dirty="0"/>
              <a:t/>
            </a:r>
            <a:br>
              <a:rPr lang="en-US" sz="2600" dirty="0"/>
            </a:br>
            <a:endParaRPr lang="en-US" sz="2600" i="1" dirty="0"/>
          </a:p>
        </p:txBody>
      </p:sp>
      <p:graphicFrame>
        <p:nvGraphicFramePr>
          <p:cNvPr id="6" name="Chart 5"/>
          <p:cNvGraphicFramePr>
            <a:graphicFrameLocks/>
          </p:cNvGraphicFramePr>
          <p:nvPr>
            <p:extLst>
              <p:ext uri="{D42A27DB-BD31-4B8C-83A1-F6EECF244321}">
                <p14:modId xmlns:p14="http://schemas.microsoft.com/office/powerpoint/2010/main" val="2889604037"/>
              </p:ext>
            </p:extLst>
          </p:nvPr>
        </p:nvGraphicFramePr>
        <p:xfrm>
          <a:off x="3586481" y="101600"/>
          <a:ext cx="8300720" cy="609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3310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975" y="878621"/>
            <a:ext cx="2401071" cy="3752497"/>
          </a:xfrm>
        </p:spPr>
        <p:txBody>
          <a:bodyPr>
            <a:noAutofit/>
          </a:bodyPr>
          <a:lstStyle/>
          <a:p>
            <a:r>
              <a:rPr lang="en-US" sz="2600" b="1" dirty="0" smtClean="0"/>
              <a:t>Interesi </a:t>
            </a:r>
            <a:r>
              <a:rPr lang="en-US" sz="2600" b="1" dirty="0" err="1" smtClean="0"/>
              <a:t>për</a:t>
            </a:r>
            <a:r>
              <a:rPr lang="en-US" sz="2600" b="1" dirty="0" smtClean="0"/>
              <a:t> </a:t>
            </a:r>
            <a:r>
              <a:rPr lang="en-US" sz="2600" b="1" dirty="0" err="1" smtClean="0"/>
              <a:t>politikën</a:t>
            </a:r>
            <a:r>
              <a:rPr lang="en-US" sz="2600" b="1" dirty="0" smtClean="0"/>
              <a:t> </a:t>
            </a:r>
            <a:r>
              <a:rPr lang="en-US" sz="2600" b="1" dirty="0" err="1" smtClean="0"/>
              <a:t>dhe</a:t>
            </a:r>
            <a:r>
              <a:rPr lang="en-US" sz="2600" b="1" dirty="0" smtClean="0"/>
              <a:t> </a:t>
            </a:r>
            <a:r>
              <a:rPr lang="en-US" sz="2600" b="1" dirty="0" err="1" smtClean="0"/>
              <a:t>strukturat</a:t>
            </a:r>
            <a:r>
              <a:rPr lang="en-US" sz="2600" b="1" dirty="0" smtClean="0"/>
              <a:t> </a:t>
            </a:r>
            <a:r>
              <a:rPr lang="en-US" sz="2600" b="1" dirty="0" err="1" smtClean="0"/>
              <a:t>qeverisëse</a:t>
            </a:r>
            <a:r>
              <a:rPr lang="en-US" sz="2600" b="1" dirty="0" smtClean="0"/>
              <a:t> </a:t>
            </a:r>
            <a:r>
              <a:rPr lang="en-US" sz="2600" b="1" dirty="0" err="1" smtClean="0"/>
              <a:t>dhe</a:t>
            </a:r>
            <a:r>
              <a:rPr lang="en-US" sz="2600" b="1" dirty="0" smtClean="0"/>
              <a:t> </a:t>
            </a:r>
            <a:r>
              <a:rPr lang="en-US" sz="2600" b="1" dirty="0" err="1" smtClean="0"/>
              <a:t>të</a:t>
            </a:r>
            <a:r>
              <a:rPr lang="en-US" sz="2600" b="1" dirty="0" smtClean="0"/>
              <a:t> </a:t>
            </a:r>
            <a:r>
              <a:rPr lang="en-US" sz="2600" b="1" dirty="0" err="1" smtClean="0"/>
              <a:t>opozitës</a:t>
            </a:r>
            <a:r>
              <a:rPr lang="en-US" sz="2600" b="1" dirty="0" smtClean="0"/>
              <a:t> </a:t>
            </a:r>
            <a:endParaRPr lang="en-US" sz="2600" dirty="0">
              <a:solidFill>
                <a:srgbClr val="FF0000"/>
              </a:solidFill>
            </a:endParaRPr>
          </a:p>
        </p:txBody>
      </p:sp>
      <p:graphicFrame>
        <p:nvGraphicFramePr>
          <p:cNvPr id="4" name="Chart 3"/>
          <p:cNvGraphicFramePr>
            <a:graphicFrameLocks/>
          </p:cNvGraphicFramePr>
          <p:nvPr>
            <p:extLst>
              <p:ext uri="{D42A27DB-BD31-4B8C-83A1-F6EECF244321}">
                <p14:modId xmlns:p14="http://schemas.microsoft.com/office/powerpoint/2010/main" val="247875580"/>
              </p:ext>
            </p:extLst>
          </p:nvPr>
        </p:nvGraphicFramePr>
        <p:xfrm>
          <a:off x="3454401" y="497840"/>
          <a:ext cx="8300720" cy="528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318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77" y="501017"/>
            <a:ext cx="2233430" cy="5140889"/>
          </a:xfrm>
        </p:spPr>
        <p:txBody>
          <a:bodyPr>
            <a:normAutofit/>
          </a:bodyPr>
          <a:lstStyle/>
          <a:p>
            <a:r>
              <a:rPr lang="en-US" b="1" dirty="0"/>
              <a:t/>
            </a:r>
            <a:br>
              <a:rPr lang="en-US" b="1" dirty="0"/>
            </a:br>
            <a:r>
              <a:rPr lang="en-US" sz="2600" b="1" dirty="0" err="1" smtClean="0"/>
              <a:t>Njohuritë</a:t>
            </a:r>
            <a:r>
              <a:rPr lang="en-US" sz="2600" b="1" dirty="0" smtClean="0"/>
              <a:t> e </a:t>
            </a:r>
            <a:r>
              <a:rPr lang="en-US" sz="2600" b="1" dirty="0" err="1" smtClean="0"/>
              <a:t>perceptuara</a:t>
            </a:r>
            <a:r>
              <a:rPr lang="en-US" sz="2600" b="1" dirty="0" smtClean="0"/>
              <a:t> </a:t>
            </a:r>
            <a:r>
              <a:rPr lang="en-US" sz="2600" b="1" dirty="0" err="1" smtClean="0"/>
              <a:t>sipas</a:t>
            </a:r>
            <a:r>
              <a:rPr lang="en-US" sz="2600" b="1" dirty="0" smtClean="0"/>
              <a:t> </a:t>
            </a:r>
            <a:r>
              <a:rPr lang="en-US" sz="2600" b="1" dirty="0" err="1" smtClean="0"/>
              <a:t>grup</a:t>
            </a:r>
            <a:r>
              <a:rPr lang="en-US" sz="2600" b="1" dirty="0" smtClean="0"/>
              <a:t> - </a:t>
            </a:r>
            <a:r>
              <a:rPr lang="en-US" sz="2600" b="1" dirty="0" err="1" smtClean="0"/>
              <a:t>moshës</a:t>
            </a:r>
            <a:r>
              <a:rPr lang="en-US" dirty="0"/>
              <a:t/>
            </a:r>
            <a:br>
              <a:rPr lang="en-US" dirty="0"/>
            </a:br>
            <a:r>
              <a:rPr lang="en-US" dirty="0"/>
              <a:t/>
            </a:r>
            <a:br>
              <a:rPr lang="en-US" dirty="0"/>
            </a:br>
            <a:r>
              <a:rPr lang="en-US" dirty="0"/>
              <a:t/>
            </a:r>
            <a:br>
              <a:rPr lang="en-US" dirty="0"/>
            </a:br>
            <a:r>
              <a:rPr lang="en-US" sz="2100" dirty="0" err="1" smtClean="0"/>
              <a:t>Të</a:t>
            </a:r>
            <a:r>
              <a:rPr lang="en-US" sz="2100" dirty="0" smtClean="0"/>
              <a:t> </a:t>
            </a:r>
            <a:r>
              <a:rPr lang="en-US" sz="2100" dirty="0" err="1" smtClean="0"/>
              <a:t>rinjtë</a:t>
            </a:r>
            <a:r>
              <a:rPr lang="en-US" sz="2100" dirty="0" smtClean="0"/>
              <a:t> (18-30 </a:t>
            </a:r>
            <a:r>
              <a:rPr lang="en-US" sz="2100" dirty="0" err="1" smtClean="0"/>
              <a:t>vjeç</a:t>
            </a:r>
            <a:r>
              <a:rPr lang="en-US" sz="2100" dirty="0" smtClean="0"/>
              <a:t>) </a:t>
            </a:r>
            <a:r>
              <a:rPr lang="en-US" sz="2100" dirty="0" err="1" smtClean="0"/>
              <a:t>raportojnë</a:t>
            </a:r>
            <a:r>
              <a:rPr lang="en-US" sz="2100" dirty="0" smtClean="0"/>
              <a:t> </a:t>
            </a:r>
            <a:r>
              <a:rPr lang="en-US" sz="2100" dirty="0" err="1" smtClean="0"/>
              <a:t>nivele</a:t>
            </a:r>
            <a:r>
              <a:rPr lang="en-US" sz="2100" dirty="0" smtClean="0"/>
              <a:t> </a:t>
            </a:r>
            <a:r>
              <a:rPr lang="en-US" sz="2100" dirty="0" err="1" smtClean="0"/>
              <a:t>të</a:t>
            </a:r>
            <a:r>
              <a:rPr lang="en-US" sz="2100" dirty="0" smtClean="0"/>
              <a:t> </a:t>
            </a:r>
            <a:r>
              <a:rPr lang="en-US" sz="2100" dirty="0" err="1" smtClean="0"/>
              <a:t>ulëta</a:t>
            </a:r>
            <a:r>
              <a:rPr lang="en-US" sz="2100" dirty="0" smtClean="0"/>
              <a:t> </a:t>
            </a:r>
            <a:r>
              <a:rPr lang="en-US" sz="2100" dirty="0" err="1" smtClean="0"/>
              <a:t>të</a:t>
            </a:r>
            <a:r>
              <a:rPr lang="en-US" sz="2100" dirty="0" smtClean="0"/>
              <a:t> </a:t>
            </a:r>
            <a:r>
              <a:rPr lang="en-US" sz="2100" dirty="0" err="1" smtClean="0"/>
              <a:t>njohurive</a:t>
            </a:r>
            <a:r>
              <a:rPr lang="en-US" sz="2100" dirty="0" smtClean="0"/>
              <a:t> </a:t>
            </a:r>
            <a:r>
              <a:rPr lang="en-US" sz="2100" dirty="0" err="1" smtClean="0"/>
              <a:t>për</a:t>
            </a:r>
            <a:r>
              <a:rPr lang="en-US" sz="2100" dirty="0" smtClean="0"/>
              <a:t> </a:t>
            </a:r>
            <a:r>
              <a:rPr lang="en-US" sz="2100" dirty="0" err="1" smtClean="0"/>
              <a:t>programet</a:t>
            </a:r>
            <a:r>
              <a:rPr lang="en-US" sz="2100" dirty="0" smtClean="0"/>
              <a:t> e </a:t>
            </a:r>
            <a:r>
              <a:rPr lang="en-US" sz="2100" dirty="0" err="1" smtClean="0"/>
              <a:t>partive</a:t>
            </a:r>
            <a:r>
              <a:rPr lang="en-US" sz="2100" dirty="0" smtClean="0"/>
              <a:t> </a:t>
            </a:r>
            <a:r>
              <a:rPr lang="en-US" sz="2100" dirty="0" err="1" smtClean="0"/>
              <a:t>politike</a:t>
            </a:r>
            <a:r>
              <a:rPr lang="en-US" sz="2100" dirty="0" smtClean="0"/>
              <a:t>, parliament </a:t>
            </a:r>
            <a:r>
              <a:rPr lang="en-US" sz="2100" dirty="0" err="1" smtClean="0"/>
              <a:t>dhe</a:t>
            </a:r>
            <a:r>
              <a:rPr lang="en-US" sz="2100" dirty="0" smtClean="0"/>
              <a:t> </a:t>
            </a:r>
            <a:r>
              <a:rPr lang="en-US" sz="2100" dirty="0" err="1" smtClean="0"/>
              <a:t>deputetët</a:t>
            </a:r>
            <a:r>
              <a:rPr lang="en-US" sz="2100" dirty="0"/>
              <a:t>.</a:t>
            </a:r>
          </a:p>
        </p:txBody>
      </p:sp>
      <p:graphicFrame>
        <p:nvGraphicFramePr>
          <p:cNvPr id="4" name="Chart 3"/>
          <p:cNvGraphicFramePr>
            <a:graphicFrameLocks/>
          </p:cNvGraphicFramePr>
          <p:nvPr>
            <p:extLst>
              <p:ext uri="{D42A27DB-BD31-4B8C-83A1-F6EECF244321}">
                <p14:modId xmlns:p14="http://schemas.microsoft.com/office/powerpoint/2010/main" val="2217608742"/>
              </p:ext>
            </p:extLst>
          </p:nvPr>
        </p:nvGraphicFramePr>
        <p:xfrm>
          <a:off x="3302000" y="142240"/>
          <a:ext cx="910336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367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73" y="0"/>
            <a:ext cx="2476772" cy="6136848"/>
          </a:xfrm>
        </p:spPr>
        <p:txBody>
          <a:bodyPr>
            <a:normAutofit fontScale="90000"/>
          </a:bodyPr>
          <a:lstStyle/>
          <a:p>
            <a:pPr lvl="0"/>
            <a:r>
              <a:rPr lang="en-US" sz="2700" b="1" dirty="0" smtClean="0"/>
              <a:t/>
            </a:r>
            <a:br>
              <a:rPr lang="en-US" sz="2700" b="1" dirty="0" smtClean="0"/>
            </a:br>
            <a:r>
              <a:rPr lang="en-US" sz="2700" b="1" dirty="0"/>
              <a:t>Interesi </a:t>
            </a:r>
            <a:r>
              <a:rPr lang="en-US" sz="2700" b="1" dirty="0" err="1" smtClean="0"/>
              <a:t>për</a:t>
            </a:r>
            <a:r>
              <a:rPr lang="en-US" sz="2700" b="1" dirty="0" smtClean="0"/>
              <a:t> </a:t>
            </a:r>
            <a:r>
              <a:rPr lang="en-US" sz="2700" b="1" dirty="0" err="1" smtClean="0"/>
              <a:t>politikën</a:t>
            </a:r>
            <a:r>
              <a:rPr lang="en-US" sz="2700" b="1" dirty="0" smtClean="0"/>
              <a:t> </a:t>
            </a:r>
            <a:r>
              <a:rPr lang="en-US" sz="2700" b="1" dirty="0" err="1"/>
              <a:t>dhe</a:t>
            </a:r>
            <a:r>
              <a:rPr lang="en-US" sz="2700" b="1" dirty="0"/>
              <a:t> </a:t>
            </a:r>
            <a:r>
              <a:rPr lang="en-US" sz="2700" b="1" dirty="0" err="1"/>
              <a:t>strukturat</a:t>
            </a:r>
            <a:r>
              <a:rPr lang="en-US" sz="2700" b="1" dirty="0"/>
              <a:t> </a:t>
            </a:r>
            <a:r>
              <a:rPr lang="en-US" sz="2700" b="1" dirty="0" err="1" smtClean="0"/>
              <a:t>qeverisëse</a:t>
            </a:r>
            <a:r>
              <a:rPr lang="en-US" sz="2700" b="1" dirty="0" smtClean="0"/>
              <a:t> </a:t>
            </a:r>
            <a:r>
              <a:rPr lang="en-US" sz="2700" b="1" dirty="0" err="1"/>
              <a:t>dhe</a:t>
            </a:r>
            <a:r>
              <a:rPr lang="en-US" sz="2700" b="1" dirty="0"/>
              <a:t> </a:t>
            </a:r>
            <a:r>
              <a:rPr lang="en-US" sz="2700" b="1" dirty="0" err="1" smtClean="0"/>
              <a:t>të</a:t>
            </a:r>
            <a:r>
              <a:rPr lang="en-US" sz="2700" b="1" dirty="0" smtClean="0"/>
              <a:t> </a:t>
            </a:r>
            <a:r>
              <a:rPr lang="en-US" sz="2700" b="1" dirty="0" err="1" smtClean="0"/>
              <a:t>opozitës</a:t>
            </a:r>
            <a:r>
              <a:rPr lang="en-US" sz="2700" b="1" dirty="0" smtClean="0"/>
              <a:t> </a:t>
            </a:r>
            <a:r>
              <a:rPr lang="en-US" sz="2700" b="1" dirty="0" err="1" smtClean="0"/>
              <a:t>sipas</a:t>
            </a:r>
            <a:r>
              <a:rPr lang="en-US" sz="2700" b="1" dirty="0" smtClean="0"/>
              <a:t> </a:t>
            </a:r>
            <a:r>
              <a:rPr lang="en-US" sz="2700" b="1" dirty="0" err="1" smtClean="0"/>
              <a:t>grup</a:t>
            </a:r>
            <a:r>
              <a:rPr lang="en-US" sz="2700" b="1" dirty="0" smtClean="0"/>
              <a:t> - </a:t>
            </a:r>
            <a:r>
              <a:rPr lang="en-US" sz="2700" b="1" dirty="0" err="1" smtClean="0"/>
              <a:t>moshës</a:t>
            </a:r>
            <a:r>
              <a:rPr lang="en-US" sz="2200" b="1" dirty="0" smtClean="0"/>
              <a:t> </a:t>
            </a:r>
            <a:r>
              <a:rPr lang="en-US" sz="2200" dirty="0"/>
              <a:t/>
            </a:r>
            <a:br>
              <a:rPr lang="en-US" sz="2200" dirty="0"/>
            </a:br>
            <a:r>
              <a:rPr lang="en-US" sz="2200" dirty="0"/>
              <a:t/>
            </a:r>
            <a:br>
              <a:rPr lang="en-US" sz="2200" dirty="0"/>
            </a:br>
            <a:r>
              <a:rPr lang="en-US" sz="2200" dirty="0" err="1" smtClean="0"/>
              <a:t>Të</a:t>
            </a:r>
            <a:r>
              <a:rPr lang="en-US" sz="2200" dirty="0" smtClean="0"/>
              <a:t> </a:t>
            </a:r>
            <a:r>
              <a:rPr lang="en-US" sz="2200" dirty="0" err="1" smtClean="0"/>
              <a:t>rinjtë</a:t>
            </a:r>
            <a:r>
              <a:rPr lang="en-US" sz="2200" dirty="0" smtClean="0"/>
              <a:t> </a:t>
            </a:r>
            <a:r>
              <a:rPr lang="en-US" sz="2200" dirty="0"/>
              <a:t>(18-30 </a:t>
            </a:r>
            <a:r>
              <a:rPr lang="en-US" sz="2200" dirty="0" err="1" smtClean="0"/>
              <a:t>vjeç</a:t>
            </a:r>
            <a:r>
              <a:rPr lang="en-US" sz="2200" dirty="0" smtClean="0"/>
              <a:t>) </a:t>
            </a:r>
            <a:r>
              <a:rPr lang="en-US" sz="2200" dirty="0" err="1" smtClean="0"/>
              <a:t>raportojnë</a:t>
            </a:r>
            <a:r>
              <a:rPr lang="en-US" sz="2200" dirty="0" smtClean="0"/>
              <a:t> </a:t>
            </a:r>
            <a:r>
              <a:rPr lang="en-US" sz="2200" dirty="0" err="1" smtClean="0"/>
              <a:t>nivelet</a:t>
            </a:r>
            <a:r>
              <a:rPr lang="en-US" sz="2200" dirty="0" smtClean="0"/>
              <a:t> </a:t>
            </a:r>
            <a:r>
              <a:rPr lang="en-US" sz="2200" dirty="0" err="1" smtClean="0"/>
              <a:t>më</a:t>
            </a:r>
            <a:r>
              <a:rPr lang="en-US" sz="2200" dirty="0" smtClean="0"/>
              <a:t> </a:t>
            </a:r>
            <a:r>
              <a:rPr lang="en-US" sz="2200" dirty="0" err="1" smtClean="0"/>
              <a:t>të</a:t>
            </a:r>
            <a:r>
              <a:rPr lang="en-US" sz="2200" dirty="0" smtClean="0"/>
              <a:t> </a:t>
            </a:r>
            <a:r>
              <a:rPr lang="en-US" sz="2200" dirty="0" err="1" smtClean="0"/>
              <a:t>ulëta</a:t>
            </a:r>
            <a:r>
              <a:rPr lang="en-US" sz="2200" dirty="0" smtClean="0"/>
              <a:t> </a:t>
            </a:r>
            <a:r>
              <a:rPr lang="en-US" sz="2200" dirty="0" err="1" smtClean="0"/>
              <a:t>të</a:t>
            </a:r>
            <a:r>
              <a:rPr lang="en-US" sz="2200" dirty="0" smtClean="0"/>
              <a:t> interest </a:t>
            </a:r>
            <a:r>
              <a:rPr lang="en-US" sz="2200" dirty="0" err="1" smtClean="0"/>
              <a:t>për</a:t>
            </a:r>
            <a:r>
              <a:rPr lang="en-US" sz="2200" dirty="0" smtClean="0"/>
              <a:t> </a:t>
            </a:r>
            <a:r>
              <a:rPr lang="en-US" sz="2200" dirty="0" err="1" smtClean="0"/>
              <a:t>partitë</a:t>
            </a:r>
            <a:r>
              <a:rPr lang="en-US" sz="2200" dirty="0" smtClean="0"/>
              <a:t> </a:t>
            </a:r>
            <a:r>
              <a:rPr lang="en-US" sz="2200" dirty="0" err="1" smtClean="0"/>
              <a:t>politike</a:t>
            </a:r>
            <a:r>
              <a:rPr lang="en-US" sz="2200" dirty="0" smtClean="0"/>
              <a:t> </a:t>
            </a:r>
            <a:r>
              <a:rPr lang="en-US" sz="2200" dirty="0" err="1" smtClean="0"/>
              <a:t>dhe</a:t>
            </a:r>
            <a:r>
              <a:rPr lang="en-US" sz="2200" dirty="0" smtClean="0"/>
              <a:t> </a:t>
            </a:r>
            <a:r>
              <a:rPr lang="en-US" sz="2200" dirty="0" err="1" smtClean="0"/>
              <a:t>rolin</a:t>
            </a:r>
            <a:r>
              <a:rPr lang="en-US" sz="2200" dirty="0" smtClean="0"/>
              <a:t> e </a:t>
            </a:r>
            <a:r>
              <a:rPr lang="en-US" sz="2200" dirty="0" err="1" smtClean="0"/>
              <a:t>deputetëve</a:t>
            </a:r>
            <a:r>
              <a:rPr lang="en-US" sz="2200" dirty="0" smtClean="0"/>
              <a:t> MPs</a:t>
            </a:r>
            <a:r>
              <a:rPr lang="en-US" sz="2200" dirty="0"/>
              <a:t/>
            </a:r>
            <a:br>
              <a:rPr lang="en-US" sz="2200" dirty="0"/>
            </a:br>
            <a:r>
              <a:rPr lang="en-US" dirty="0"/>
              <a:t/>
            </a:r>
            <a:br>
              <a:rPr lang="en-US" dirty="0"/>
            </a:br>
            <a:r>
              <a:rPr lang="en-US" sz="1800" dirty="0"/>
              <a:t>“</a:t>
            </a:r>
            <a:r>
              <a:rPr lang="en-US" sz="1800" i="1" dirty="0" err="1" smtClean="0"/>
              <a:t>Politika</a:t>
            </a:r>
            <a:r>
              <a:rPr lang="en-US" sz="1800" i="1" dirty="0" smtClean="0"/>
              <a:t> </a:t>
            </a:r>
            <a:r>
              <a:rPr lang="en-US" sz="1800" i="1" dirty="0" err="1" smtClean="0"/>
              <a:t>qeveriset</a:t>
            </a:r>
            <a:r>
              <a:rPr lang="en-US" sz="1800" i="1" dirty="0" smtClean="0"/>
              <a:t> </a:t>
            </a:r>
            <a:r>
              <a:rPr lang="en-US" sz="1800" i="1" dirty="0" err="1" smtClean="0"/>
              <a:t>nga</a:t>
            </a:r>
            <a:r>
              <a:rPr lang="en-US" sz="1800" i="1" dirty="0" smtClean="0"/>
              <a:t> </a:t>
            </a:r>
            <a:r>
              <a:rPr lang="en-US" sz="1800" i="1" dirty="0" err="1" smtClean="0"/>
              <a:t>një</a:t>
            </a:r>
            <a:r>
              <a:rPr lang="en-US" sz="1800" i="1" dirty="0" smtClean="0"/>
              <a:t> </a:t>
            </a:r>
            <a:r>
              <a:rPr lang="en-US" sz="1800" i="1" dirty="0" err="1" smtClean="0"/>
              <a:t>numër</a:t>
            </a:r>
            <a:r>
              <a:rPr lang="en-US" sz="1800" i="1" dirty="0" smtClean="0"/>
              <a:t> </a:t>
            </a:r>
            <a:r>
              <a:rPr lang="en-US" sz="1800" i="1" dirty="0" err="1" smtClean="0"/>
              <a:t>i</a:t>
            </a:r>
            <a:r>
              <a:rPr lang="en-US" sz="1800" i="1" dirty="0" smtClean="0"/>
              <a:t> </a:t>
            </a:r>
            <a:r>
              <a:rPr lang="en-US" sz="1800" i="1" dirty="0" err="1" smtClean="0"/>
              <a:t>vogël</a:t>
            </a:r>
            <a:r>
              <a:rPr lang="en-US" sz="1800" i="1" dirty="0" smtClean="0"/>
              <a:t> </a:t>
            </a:r>
            <a:r>
              <a:rPr lang="en-US" sz="1800" i="1" dirty="0" err="1" smtClean="0"/>
              <a:t>njerëzish</a:t>
            </a:r>
            <a:r>
              <a:rPr lang="en-US" sz="1800" i="1" dirty="0" smtClean="0"/>
              <a:t> </a:t>
            </a:r>
            <a:r>
              <a:rPr lang="en-US" sz="1800" i="1" dirty="0" err="1" smtClean="0"/>
              <a:t>dhe</a:t>
            </a:r>
            <a:r>
              <a:rPr lang="en-US" sz="1800" i="1" dirty="0" smtClean="0"/>
              <a:t> </a:t>
            </a:r>
            <a:r>
              <a:rPr lang="en-US" sz="1800" i="1" dirty="0" err="1" smtClean="0"/>
              <a:t>nuk</a:t>
            </a:r>
            <a:r>
              <a:rPr lang="en-US" sz="1800" i="1" dirty="0" smtClean="0"/>
              <a:t> </a:t>
            </a:r>
            <a:r>
              <a:rPr lang="en-US" sz="1800" i="1" dirty="0" err="1" smtClean="0"/>
              <a:t>ka</a:t>
            </a:r>
            <a:r>
              <a:rPr lang="en-US" sz="1800" i="1" dirty="0" smtClean="0"/>
              <a:t> vend </a:t>
            </a:r>
            <a:r>
              <a:rPr lang="en-US" sz="1800" i="1" dirty="0" err="1" smtClean="0"/>
              <a:t>për</a:t>
            </a:r>
            <a:r>
              <a:rPr lang="en-US" sz="1800" i="1" dirty="0" smtClean="0"/>
              <a:t> </a:t>
            </a:r>
            <a:r>
              <a:rPr lang="en-US" sz="1800" i="1" dirty="0" err="1" smtClean="0"/>
              <a:t>individë</a:t>
            </a:r>
            <a:r>
              <a:rPr lang="en-US" sz="1800" i="1" dirty="0" smtClean="0"/>
              <a:t> </a:t>
            </a:r>
            <a:r>
              <a:rPr lang="en-US" sz="1800" i="1" dirty="0" err="1" smtClean="0"/>
              <a:t>të</a:t>
            </a:r>
            <a:r>
              <a:rPr lang="en-US" sz="1800" i="1" dirty="0" smtClean="0"/>
              <a:t> </a:t>
            </a:r>
            <a:r>
              <a:rPr lang="en-US" sz="1800" i="1" dirty="0" err="1" smtClean="0"/>
              <a:t>talentuar</a:t>
            </a:r>
            <a:r>
              <a:rPr lang="en-US" sz="1800" i="1" dirty="0" smtClean="0"/>
              <a:t> me </a:t>
            </a:r>
            <a:r>
              <a:rPr lang="en-US" sz="1800" i="1" dirty="0" err="1" smtClean="0"/>
              <a:t>integritet</a:t>
            </a:r>
            <a:r>
              <a:rPr lang="en-US" sz="1800" dirty="0" smtClean="0"/>
              <a:t>”  </a:t>
            </a:r>
            <a:r>
              <a:rPr lang="en-US" sz="1800" dirty="0" err="1" smtClean="0"/>
              <a:t>Mashkull</a:t>
            </a:r>
            <a:r>
              <a:rPr lang="en-US" sz="1800" dirty="0" smtClean="0"/>
              <a:t>, 24 </a:t>
            </a:r>
            <a:r>
              <a:rPr lang="en-US" sz="1800" dirty="0" err="1" smtClean="0"/>
              <a:t>vjeç</a:t>
            </a:r>
            <a:r>
              <a:rPr lang="en-US" sz="1800" dirty="0" smtClean="0"/>
              <a:t>, </a:t>
            </a:r>
            <a:r>
              <a:rPr lang="en-US" sz="1800" dirty="0" err="1" smtClean="0"/>
              <a:t>Tiranë</a:t>
            </a:r>
            <a:r>
              <a:rPr lang="en-US" sz="1800" dirty="0" smtClean="0"/>
              <a:t> </a:t>
            </a:r>
            <a:r>
              <a:rPr lang="en-US" sz="1800" dirty="0"/>
              <a:t/>
            </a:r>
            <a:br>
              <a:rPr lang="en-US" sz="1800" dirty="0"/>
            </a:br>
            <a:r>
              <a:rPr lang="en-US" dirty="0"/>
              <a:t/>
            </a:r>
            <a:br>
              <a:rPr lang="en-US" dirty="0"/>
            </a:br>
            <a:r>
              <a:rPr lang="en-US" dirty="0"/>
              <a:t/>
            </a:r>
            <a:br>
              <a:rPr lang="en-US" dirty="0"/>
            </a:b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642312026"/>
              </p:ext>
            </p:extLst>
          </p:nvPr>
        </p:nvGraphicFramePr>
        <p:xfrm>
          <a:off x="3271520" y="233680"/>
          <a:ext cx="8747760" cy="583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377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13" y="431316"/>
            <a:ext cx="2661813" cy="5289950"/>
          </a:xfrm>
        </p:spPr>
        <p:txBody>
          <a:bodyPr>
            <a:noAutofit/>
          </a:bodyPr>
          <a:lstStyle/>
          <a:p>
            <a:r>
              <a:rPr lang="en-US" sz="2800" b="1" dirty="0"/>
              <a:t>Interesi </a:t>
            </a:r>
            <a:r>
              <a:rPr lang="en-US" sz="2800" b="1" dirty="0" err="1" smtClean="0"/>
              <a:t>për</a:t>
            </a:r>
            <a:r>
              <a:rPr lang="en-US" sz="2800" b="1" dirty="0" smtClean="0"/>
              <a:t> </a:t>
            </a:r>
            <a:r>
              <a:rPr lang="en-US" sz="2800" b="1" dirty="0" err="1" smtClean="0"/>
              <a:t>politikën</a:t>
            </a:r>
            <a:r>
              <a:rPr lang="en-US" sz="2800" b="1" dirty="0" smtClean="0"/>
              <a:t> </a:t>
            </a:r>
            <a:r>
              <a:rPr lang="en-US" sz="2800" b="1" dirty="0" err="1"/>
              <a:t>dhe</a:t>
            </a:r>
            <a:r>
              <a:rPr lang="en-US" sz="2800" b="1" dirty="0"/>
              <a:t> </a:t>
            </a:r>
            <a:r>
              <a:rPr lang="en-US" sz="2800" b="1" dirty="0" err="1"/>
              <a:t>strukturat</a:t>
            </a:r>
            <a:r>
              <a:rPr lang="en-US" sz="2800" b="1" dirty="0"/>
              <a:t> </a:t>
            </a:r>
            <a:r>
              <a:rPr lang="en-US" sz="2800" b="1" dirty="0" err="1" smtClean="0"/>
              <a:t>qeverisëse</a:t>
            </a:r>
            <a:r>
              <a:rPr lang="en-US" sz="2800" b="1" dirty="0" smtClean="0"/>
              <a:t> </a:t>
            </a:r>
            <a:r>
              <a:rPr lang="en-US" sz="2800" b="1" dirty="0" err="1"/>
              <a:t>dhe</a:t>
            </a:r>
            <a:r>
              <a:rPr lang="en-US" sz="2800" b="1" dirty="0"/>
              <a:t> </a:t>
            </a:r>
            <a:r>
              <a:rPr lang="en-US" sz="2800" b="1" dirty="0" err="1" smtClean="0"/>
              <a:t>të</a:t>
            </a:r>
            <a:r>
              <a:rPr lang="en-US" sz="2800" b="1" dirty="0" smtClean="0"/>
              <a:t> </a:t>
            </a:r>
            <a:r>
              <a:rPr lang="en-US" sz="2800" b="1" dirty="0" err="1" smtClean="0"/>
              <a:t>opozitës</a:t>
            </a:r>
            <a:r>
              <a:rPr lang="en-US" sz="2800" b="1" dirty="0" smtClean="0"/>
              <a:t> </a:t>
            </a:r>
            <a:r>
              <a:rPr lang="en-US" sz="2800" b="1" dirty="0" err="1"/>
              <a:t>sipas</a:t>
            </a:r>
            <a:r>
              <a:rPr lang="en-US" sz="2800" b="1" dirty="0"/>
              <a:t> </a:t>
            </a:r>
            <a:r>
              <a:rPr lang="en-US" sz="2800" b="1" dirty="0" err="1" smtClean="0"/>
              <a:t>gjinisë</a:t>
            </a:r>
            <a:r>
              <a:rPr lang="en-US" b="1" dirty="0"/>
              <a:t/>
            </a:r>
            <a:br>
              <a:rPr lang="en-US" b="1" dirty="0"/>
            </a:br>
            <a:r>
              <a:rPr lang="en-US" b="1" dirty="0"/>
              <a:t/>
            </a:r>
            <a:br>
              <a:rPr lang="en-US" b="1" dirty="0"/>
            </a:br>
            <a:r>
              <a:rPr lang="en-US" b="1" dirty="0"/>
              <a:t/>
            </a:r>
            <a:br>
              <a:rPr lang="en-US" b="1" dirty="0"/>
            </a:br>
            <a:r>
              <a:rPr lang="en-US" sz="2200" dirty="0" err="1" smtClean="0"/>
              <a:t>Gratë</a:t>
            </a:r>
            <a:r>
              <a:rPr lang="en-US" sz="2200" dirty="0" smtClean="0"/>
              <a:t> </a:t>
            </a:r>
            <a:r>
              <a:rPr lang="en-US" sz="2200" dirty="0" err="1" smtClean="0"/>
              <a:t>pjesëmarrëse</a:t>
            </a:r>
            <a:r>
              <a:rPr lang="en-US" sz="2200" dirty="0" smtClean="0"/>
              <a:t> </a:t>
            </a:r>
            <a:r>
              <a:rPr lang="en-US" sz="2200" dirty="0" err="1" smtClean="0"/>
              <a:t>kishin</a:t>
            </a:r>
            <a:r>
              <a:rPr lang="en-US" sz="2200" dirty="0" smtClean="0"/>
              <a:t> </a:t>
            </a:r>
            <a:r>
              <a:rPr lang="en-US" sz="2200" dirty="0" err="1" smtClean="0"/>
              <a:t>nivele</a:t>
            </a:r>
            <a:r>
              <a:rPr lang="en-US" sz="2200" dirty="0" smtClean="0"/>
              <a:t> </a:t>
            </a:r>
            <a:r>
              <a:rPr lang="en-US" sz="2200" dirty="0" err="1" smtClean="0"/>
              <a:t>më</a:t>
            </a:r>
            <a:r>
              <a:rPr lang="en-US" sz="2200" dirty="0" smtClean="0"/>
              <a:t> </a:t>
            </a:r>
            <a:r>
              <a:rPr lang="en-US" sz="2200" dirty="0" err="1" smtClean="0"/>
              <a:t>të</a:t>
            </a:r>
            <a:r>
              <a:rPr lang="en-US" sz="2200" dirty="0" smtClean="0"/>
              <a:t> </a:t>
            </a:r>
            <a:r>
              <a:rPr lang="en-US" sz="2200" dirty="0" err="1" smtClean="0"/>
              <a:t>ulëta</a:t>
            </a:r>
            <a:r>
              <a:rPr lang="en-US" sz="2200" dirty="0" smtClean="0"/>
              <a:t> </a:t>
            </a:r>
            <a:r>
              <a:rPr lang="en-US" sz="2200" dirty="0" err="1" smtClean="0"/>
              <a:t>të</a:t>
            </a:r>
            <a:r>
              <a:rPr lang="en-US" sz="2200" dirty="0" smtClean="0"/>
              <a:t> interest </a:t>
            </a:r>
            <a:r>
              <a:rPr lang="en-US" sz="2200" dirty="0" err="1" smtClean="0"/>
              <a:t>për</a:t>
            </a:r>
            <a:r>
              <a:rPr lang="en-US" sz="2200" dirty="0" smtClean="0"/>
              <a:t> </a:t>
            </a:r>
            <a:r>
              <a:rPr lang="en-US" sz="2200" dirty="0" err="1" smtClean="0"/>
              <a:t>të</a:t>
            </a:r>
            <a:r>
              <a:rPr lang="en-US" sz="2200" dirty="0" smtClean="0"/>
              <a:t> </a:t>
            </a:r>
            <a:r>
              <a:rPr lang="en-US" sz="2200" dirty="0" err="1" smtClean="0"/>
              <a:t>gjitha</a:t>
            </a:r>
            <a:r>
              <a:rPr lang="en-US" sz="2200" dirty="0" smtClean="0"/>
              <a:t> </a:t>
            </a:r>
            <a:r>
              <a:rPr lang="en-US" sz="2200" dirty="0" err="1" smtClean="0"/>
              <a:t>çështjet</a:t>
            </a:r>
            <a:r>
              <a:rPr lang="en-US" sz="2200" dirty="0" smtClean="0"/>
              <a:t>, </a:t>
            </a:r>
            <a:r>
              <a:rPr lang="en-US" sz="2200" dirty="0" err="1" smtClean="0"/>
              <a:t>krahasuar</a:t>
            </a:r>
            <a:r>
              <a:rPr lang="en-US" sz="2200" dirty="0" smtClean="0"/>
              <a:t> me </a:t>
            </a:r>
            <a:r>
              <a:rPr lang="en-US" sz="2200" dirty="0" err="1" smtClean="0"/>
              <a:t>burrat</a:t>
            </a:r>
            <a:r>
              <a:rPr lang="en-US" sz="2200" dirty="0" smtClean="0"/>
              <a:t> </a:t>
            </a:r>
            <a:endParaRPr lang="en-US" b="1" dirty="0"/>
          </a:p>
        </p:txBody>
      </p:sp>
      <p:graphicFrame>
        <p:nvGraphicFramePr>
          <p:cNvPr id="4" name="Chart 3"/>
          <p:cNvGraphicFramePr>
            <a:graphicFrameLocks/>
          </p:cNvGraphicFramePr>
          <p:nvPr>
            <p:extLst>
              <p:ext uri="{D42A27DB-BD31-4B8C-83A1-F6EECF244321}">
                <p14:modId xmlns:p14="http://schemas.microsoft.com/office/powerpoint/2010/main" val="1526865120"/>
              </p:ext>
            </p:extLst>
          </p:nvPr>
        </p:nvGraphicFramePr>
        <p:xfrm>
          <a:off x="3261360" y="508000"/>
          <a:ext cx="8696959" cy="5547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4375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37507"/>
            <a:ext cx="2623706" cy="5341257"/>
          </a:xfrm>
        </p:spPr>
        <p:txBody>
          <a:bodyPr>
            <a:noAutofit/>
          </a:bodyPr>
          <a:lstStyle/>
          <a:p>
            <a:r>
              <a:rPr lang="en-US" sz="2600" b="1" dirty="0" smtClean="0"/>
              <a:t/>
            </a:r>
            <a:br>
              <a:rPr lang="en-US" sz="2600" b="1" dirty="0" smtClean="0"/>
            </a:br>
            <a:r>
              <a:rPr lang="en-US" sz="2600" b="1" dirty="0" err="1" smtClean="0"/>
              <a:t>Rëndësia</a:t>
            </a:r>
            <a:r>
              <a:rPr lang="en-US" sz="2600" b="1" dirty="0" smtClean="0"/>
              <a:t> e </a:t>
            </a:r>
            <a:r>
              <a:rPr lang="en-US" sz="2600" b="1" dirty="0" err="1" smtClean="0"/>
              <a:t>aksesin</a:t>
            </a:r>
            <a:r>
              <a:rPr lang="en-US" sz="2600" b="1" dirty="0" smtClean="0"/>
              <a:t> </a:t>
            </a:r>
            <a:r>
              <a:rPr lang="en-US" sz="2600" b="1" dirty="0" err="1" smtClean="0"/>
              <a:t>të</a:t>
            </a:r>
            <a:r>
              <a:rPr lang="en-US" sz="2600" b="1" dirty="0" smtClean="0"/>
              <a:t> </a:t>
            </a:r>
            <a:r>
              <a:rPr lang="en-US" sz="2600" b="1" dirty="0" err="1" smtClean="0"/>
              <a:t>lirë</a:t>
            </a:r>
            <a:r>
              <a:rPr lang="en-US" sz="2600" b="1" dirty="0" smtClean="0"/>
              <a:t> </a:t>
            </a:r>
            <a:r>
              <a:rPr lang="en-US" sz="2600" b="1" dirty="0" err="1" smtClean="0"/>
              <a:t>në</a:t>
            </a:r>
            <a:r>
              <a:rPr lang="en-US" sz="2600" b="1" dirty="0" smtClean="0"/>
              <a:t> </a:t>
            </a:r>
            <a:r>
              <a:rPr lang="en-US" sz="2600" b="1" dirty="0" err="1" smtClean="0"/>
              <a:t>informacionin</a:t>
            </a:r>
            <a:r>
              <a:rPr lang="en-US" sz="2600" b="1" dirty="0" smtClean="0"/>
              <a:t> </a:t>
            </a:r>
            <a:r>
              <a:rPr lang="en-US" sz="2600" b="1" dirty="0" err="1" smtClean="0"/>
              <a:t>që</a:t>
            </a:r>
            <a:r>
              <a:rPr lang="en-US" sz="2600" b="1" dirty="0" smtClean="0"/>
              <a:t> </a:t>
            </a:r>
            <a:r>
              <a:rPr lang="en-US" sz="2600" b="1" dirty="0" err="1" smtClean="0"/>
              <a:t>zotërojnë</a:t>
            </a:r>
            <a:r>
              <a:rPr lang="en-US" sz="2600" b="1" dirty="0" smtClean="0"/>
              <a:t>  </a:t>
            </a:r>
            <a:r>
              <a:rPr lang="en-US" sz="2600" b="1" dirty="0" err="1" smtClean="0"/>
              <a:t>autoritetet</a:t>
            </a:r>
            <a:r>
              <a:rPr lang="en-US" sz="2600" b="1" dirty="0" smtClean="0"/>
              <a:t> </a:t>
            </a:r>
            <a:r>
              <a:rPr lang="en-US" sz="2600" b="1" dirty="0" err="1" smtClean="0"/>
              <a:t>publike</a:t>
            </a:r>
            <a:r>
              <a:rPr lang="en-US" sz="2600" b="1" dirty="0" smtClean="0"/>
              <a:t> </a:t>
            </a:r>
            <a:r>
              <a:rPr lang="en-US" dirty="0"/>
              <a:t/>
            </a:r>
            <a:br>
              <a:rPr lang="en-US" dirty="0"/>
            </a:br>
            <a:r>
              <a:rPr lang="en-US" dirty="0"/>
              <a:t/>
            </a:r>
            <a:br>
              <a:rPr lang="en-US" dirty="0"/>
            </a:br>
            <a:r>
              <a:rPr lang="en-US" dirty="0"/>
              <a:t/>
            </a:r>
            <a:br>
              <a:rPr lang="en-US" dirty="0"/>
            </a:br>
            <a:r>
              <a:rPr lang="sq-AL" sz="1800" dirty="0" smtClean="0"/>
              <a:t>“</a:t>
            </a:r>
            <a:r>
              <a:rPr lang="en-US" sz="1800" i="1" dirty="0" err="1" smtClean="0"/>
              <a:t>Ka</a:t>
            </a:r>
            <a:r>
              <a:rPr lang="en-US" sz="1800" i="1" dirty="0" smtClean="0"/>
              <a:t> </a:t>
            </a:r>
            <a:r>
              <a:rPr lang="en-US" sz="1800" i="1" dirty="0" err="1" smtClean="0"/>
              <a:t>një</a:t>
            </a:r>
            <a:r>
              <a:rPr lang="en-US" sz="1800" i="1" dirty="0" smtClean="0"/>
              <a:t> </a:t>
            </a:r>
            <a:r>
              <a:rPr lang="en-US" sz="1800" i="1" dirty="0" err="1" smtClean="0"/>
              <a:t>mungesë</a:t>
            </a:r>
            <a:r>
              <a:rPr lang="en-US" sz="1800" i="1" dirty="0" smtClean="0"/>
              <a:t> </a:t>
            </a:r>
            <a:r>
              <a:rPr lang="en-US" sz="1800" i="1" dirty="0" err="1" smtClean="0"/>
              <a:t>informacioni</a:t>
            </a:r>
            <a:r>
              <a:rPr lang="en-US" sz="1800" i="1" dirty="0" smtClean="0"/>
              <a:t> </a:t>
            </a:r>
            <a:r>
              <a:rPr lang="en-US" sz="1800" i="1" dirty="0" err="1" smtClean="0"/>
              <a:t>dhe</a:t>
            </a:r>
            <a:r>
              <a:rPr lang="en-US" sz="1800" i="1" dirty="0" smtClean="0"/>
              <a:t> transparence. </a:t>
            </a:r>
            <a:r>
              <a:rPr lang="en-US" sz="1800" i="1" dirty="0" err="1" smtClean="0"/>
              <a:t>Nëse</a:t>
            </a:r>
            <a:r>
              <a:rPr lang="en-US" sz="1800" i="1" dirty="0" smtClean="0"/>
              <a:t> do </a:t>
            </a:r>
            <a:r>
              <a:rPr lang="en-US" sz="1800" i="1" dirty="0" err="1" smtClean="0"/>
              <a:t>të</a:t>
            </a:r>
            <a:r>
              <a:rPr lang="en-US" sz="1800" i="1" dirty="0" smtClean="0"/>
              <a:t> </a:t>
            </a:r>
            <a:r>
              <a:rPr lang="en-US" sz="1800" i="1" dirty="0" err="1" smtClean="0"/>
              <a:t>kishte</a:t>
            </a:r>
            <a:r>
              <a:rPr lang="en-US" sz="1800" i="1" dirty="0" smtClean="0"/>
              <a:t> </a:t>
            </a:r>
            <a:r>
              <a:rPr lang="en-US" sz="1800" i="1" dirty="0" err="1" smtClean="0"/>
              <a:t>më</a:t>
            </a:r>
            <a:r>
              <a:rPr lang="en-US" sz="1800" i="1" dirty="0" smtClean="0"/>
              <a:t> </a:t>
            </a:r>
            <a:r>
              <a:rPr lang="en-US" sz="1800" i="1" dirty="0" err="1" smtClean="0"/>
              <a:t>shumë</a:t>
            </a:r>
            <a:r>
              <a:rPr lang="en-US" sz="1800" i="1" dirty="0" smtClean="0"/>
              <a:t> </a:t>
            </a:r>
            <a:r>
              <a:rPr lang="en-US" sz="1800" i="1" dirty="0" err="1" smtClean="0"/>
              <a:t>transparencë</a:t>
            </a:r>
            <a:r>
              <a:rPr lang="en-US" sz="1800" i="1" dirty="0" smtClean="0"/>
              <a:t>  </a:t>
            </a:r>
            <a:r>
              <a:rPr lang="en-US" sz="1800" i="1" dirty="0" err="1" smtClean="0"/>
              <a:t>njerëzit</a:t>
            </a:r>
            <a:r>
              <a:rPr lang="en-US" sz="1800" i="1" dirty="0" smtClean="0"/>
              <a:t> do </a:t>
            </a:r>
            <a:r>
              <a:rPr lang="en-US" sz="1800" i="1" dirty="0" err="1" smtClean="0"/>
              <a:t>të</a:t>
            </a:r>
            <a:r>
              <a:rPr lang="en-US" sz="1800" i="1" dirty="0" smtClean="0"/>
              <a:t> </a:t>
            </a:r>
            <a:r>
              <a:rPr lang="en-US" sz="1800" i="1" dirty="0" err="1" smtClean="0"/>
              <a:t>ishit</a:t>
            </a:r>
            <a:r>
              <a:rPr lang="en-US" sz="1800" i="1" dirty="0" smtClean="0"/>
              <a:t> </a:t>
            </a:r>
            <a:r>
              <a:rPr lang="en-US" sz="1800" i="1" dirty="0" err="1" smtClean="0"/>
              <a:t>më</a:t>
            </a:r>
            <a:r>
              <a:rPr lang="en-US" sz="1800" i="1" dirty="0" smtClean="0"/>
              <a:t> </a:t>
            </a:r>
            <a:r>
              <a:rPr lang="en-US" sz="1800" i="1" dirty="0" err="1" smtClean="0"/>
              <a:t>të</a:t>
            </a:r>
            <a:r>
              <a:rPr lang="en-US" sz="1800" i="1" dirty="0" smtClean="0"/>
              <a:t> </a:t>
            </a:r>
            <a:r>
              <a:rPr lang="en-US" sz="1800" i="1" dirty="0" err="1" smtClean="0"/>
              <a:t>interesuar</a:t>
            </a:r>
            <a:r>
              <a:rPr lang="en-US" sz="1800" i="1" dirty="0" smtClean="0"/>
              <a:t> </a:t>
            </a:r>
            <a:r>
              <a:rPr lang="en-US" sz="1800" i="1" dirty="0" err="1" smtClean="0"/>
              <a:t>dhe</a:t>
            </a:r>
            <a:r>
              <a:rPr lang="en-US" sz="1800" i="1" dirty="0" smtClean="0"/>
              <a:t> </a:t>
            </a:r>
            <a:r>
              <a:rPr lang="en-US" sz="1800" i="1" dirty="0" err="1" smtClean="0"/>
              <a:t>të</a:t>
            </a:r>
            <a:r>
              <a:rPr lang="en-US" sz="1800" i="1" dirty="0" smtClean="0"/>
              <a:t> </a:t>
            </a:r>
            <a:r>
              <a:rPr lang="en-US" sz="1800" i="1" dirty="0" err="1" smtClean="0"/>
              <a:t>përfshirë</a:t>
            </a:r>
            <a:r>
              <a:rPr lang="en-US" sz="1800" i="1" dirty="0" smtClean="0"/>
              <a:t> </a:t>
            </a:r>
            <a:r>
              <a:rPr lang="en-US" sz="1800" i="1" dirty="0" err="1" smtClean="0"/>
              <a:t>në</a:t>
            </a:r>
            <a:r>
              <a:rPr lang="en-US" sz="1800" i="1" dirty="0" smtClean="0"/>
              <a:t> </a:t>
            </a:r>
            <a:r>
              <a:rPr lang="en-US" sz="1800" i="1" dirty="0" err="1" smtClean="0"/>
              <a:t>politikë</a:t>
            </a:r>
            <a:r>
              <a:rPr lang="en-US" sz="1800" i="1" dirty="0" smtClean="0"/>
              <a:t>” </a:t>
            </a:r>
            <a:r>
              <a:rPr lang="sq-AL" sz="1800" dirty="0" smtClean="0"/>
              <a:t> , </a:t>
            </a:r>
            <a:r>
              <a:rPr lang="en-US" sz="1800" dirty="0" err="1" smtClean="0"/>
              <a:t>Femër</a:t>
            </a:r>
            <a:r>
              <a:rPr lang="en-US" sz="1800" dirty="0" smtClean="0"/>
              <a:t>, 24 </a:t>
            </a:r>
            <a:r>
              <a:rPr lang="en-US" sz="1800" dirty="0" err="1" smtClean="0"/>
              <a:t>vjeçe</a:t>
            </a:r>
            <a:r>
              <a:rPr lang="en-US" sz="1800" dirty="0" smtClean="0"/>
              <a:t>, Fi</a:t>
            </a:r>
            <a:r>
              <a:rPr lang="sq-AL" sz="1800" dirty="0" smtClean="0"/>
              <a:t>er</a:t>
            </a:r>
            <a:r>
              <a:rPr lang="en-US" sz="1800" dirty="0"/>
              <a:t/>
            </a:r>
            <a:br>
              <a:rPr lang="en-US" sz="1800" dirty="0"/>
            </a:br>
            <a:r>
              <a:rPr lang="en-US" dirty="0"/>
              <a:t/>
            </a:r>
            <a:br>
              <a:rPr lang="en-US" dirty="0"/>
            </a:b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635269977"/>
              </p:ext>
            </p:extLst>
          </p:nvPr>
        </p:nvGraphicFramePr>
        <p:xfrm>
          <a:off x="3279229" y="132080"/>
          <a:ext cx="8983892" cy="61425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6724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28" y="152842"/>
            <a:ext cx="2324027" cy="2220903"/>
          </a:xfrm>
        </p:spPr>
        <p:txBody>
          <a:bodyPr>
            <a:normAutofit fontScale="90000"/>
          </a:bodyPr>
          <a:lstStyle/>
          <a:p>
            <a:r>
              <a:rPr lang="en-US" sz="2700" b="1" dirty="0" smtClean="0"/>
              <a:t/>
            </a:r>
            <a:br>
              <a:rPr lang="en-US" sz="2700" b="1" dirty="0" smtClean="0"/>
            </a:br>
            <a:r>
              <a:rPr lang="en-US" sz="2200" b="1" dirty="0" smtClean="0"/>
              <a:t>Interesi </a:t>
            </a:r>
            <a:r>
              <a:rPr lang="en-US" sz="2200" b="1" dirty="0" err="1" smtClean="0"/>
              <a:t>për</a:t>
            </a:r>
            <a:r>
              <a:rPr lang="en-US" sz="2200" b="1" dirty="0" smtClean="0"/>
              <a:t> </a:t>
            </a:r>
            <a:r>
              <a:rPr lang="en-US" sz="2200" b="1" dirty="0" err="1" smtClean="0"/>
              <a:t>burimet</a:t>
            </a:r>
            <a:r>
              <a:rPr lang="en-US" sz="2200" b="1" dirty="0" smtClean="0"/>
              <a:t> e </a:t>
            </a:r>
            <a:r>
              <a:rPr lang="en-US" sz="2200" b="1" dirty="0" err="1" smtClean="0"/>
              <a:t>financimit</a:t>
            </a:r>
            <a:r>
              <a:rPr lang="en-US" sz="2200" b="1" dirty="0" smtClean="0"/>
              <a:t> </a:t>
            </a:r>
            <a:r>
              <a:rPr lang="en-US" sz="2200" b="1" dirty="0" err="1" smtClean="0"/>
              <a:t>të</a:t>
            </a:r>
            <a:r>
              <a:rPr lang="en-US" sz="2200" b="1" dirty="0" smtClean="0"/>
              <a:t> </a:t>
            </a:r>
            <a:r>
              <a:rPr lang="en-US" sz="2200" b="1" dirty="0" err="1" smtClean="0"/>
              <a:t>partive</a:t>
            </a:r>
            <a:r>
              <a:rPr lang="en-US" sz="2200" b="1" dirty="0" smtClean="0"/>
              <a:t> </a:t>
            </a:r>
            <a:r>
              <a:rPr lang="en-US" sz="2200" b="1" dirty="0" err="1" smtClean="0"/>
              <a:t>politike</a:t>
            </a:r>
            <a:r>
              <a:rPr lang="en-US" sz="2200" b="1" dirty="0" smtClean="0"/>
              <a:t> </a:t>
            </a:r>
            <a:r>
              <a:rPr lang="en-US" sz="2200" b="1" dirty="0" err="1" smtClean="0"/>
              <a:t>dhe</a:t>
            </a:r>
            <a:r>
              <a:rPr lang="en-US" sz="2200" b="1" dirty="0" smtClean="0"/>
              <a:t> </a:t>
            </a:r>
            <a:r>
              <a:rPr lang="en-US" sz="2200" b="1" dirty="0" err="1" smtClean="0"/>
              <a:t>për</a:t>
            </a:r>
            <a:r>
              <a:rPr lang="en-US" sz="2200" b="1" dirty="0" smtClean="0"/>
              <a:t> </a:t>
            </a:r>
            <a:r>
              <a:rPr lang="en-US" sz="2200" b="1" dirty="0" err="1" smtClean="0"/>
              <a:t>mënyrën</a:t>
            </a:r>
            <a:r>
              <a:rPr lang="en-US" sz="2200" b="1" dirty="0" smtClean="0"/>
              <a:t> se </a:t>
            </a:r>
            <a:r>
              <a:rPr lang="en-US" sz="2200" b="1" dirty="0" err="1" smtClean="0"/>
              <a:t>si</a:t>
            </a:r>
            <a:r>
              <a:rPr lang="en-US" sz="2200" b="1" dirty="0" smtClean="0"/>
              <a:t> </a:t>
            </a:r>
            <a:r>
              <a:rPr lang="en-US" sz="2200" b="1" dirty="0" err="1" smtClean="0"/>
              <a:t>shpenzojnë</a:t>
            </a:r>
            <a:r>
              <a:rPr lang="en-US" sz="2200" b="1" dirty="0" smtClean="0"/>
              <a:t> </a:t>
            </a:r>
            <a:r>
              <a:rPr lang="en-US" sz="2200" b="1" dirty="0" err="1" smtClean="0"/>
              <a:t>paratë</a:t>
            </a:r>
            <a:r>
              <a:rPr lang="en-US" sz="2200" b="1" dirty="0" smtClean="0"/>
              <a:t/>
            </a:r>
            <a:br>
              <a:rPr lang="en-US" sz="2200" b="1" dirty="0" smtClean="0"/>
            </a:br>
            <a:r>
              <a:rPr lang="en-US" sz="2800" b="1" dirty="0"/>
              <a:t/>
            </a:r>
            <a:br>
              <a:rPr lang="en-US" sz="2800" b="1" dirty="0"/>
            </a:br>
            <a:r>
              <a:rPr lang="en-US" sz="2000" dirty="0" smtClean="0"/>
              <a:t>“</a:t>
            </a:r>
            <a:r>
              <a:rPr lang="en-US" sz="1800" i="1" dirty="0" err="1" smtClean="0"/>
              <a:t>Problemi</a:t>
            </a:r>
            <a:r>
              <a:rPr lang="en-US" sz="1800" i="1" dirty="0" smtClean="0"/>
              <a:t> </a:t>
            </a:r>
            <a:r>
              <a:rPr lang="en-US" sz="1800" i="1" dirty="0" err="1" smtClean="0"/>
              <a:t>i</a:t>
            </a:r>
            <a:r>
              <a:rPr lang="en-US" sz="1800" i="1" dirty="0" smtClean="0"/>
              <a:t> </a:t>
            </a:r>
            <a:r>
              <a:rPr lang="en-US" sz="1800" i="1" dirty="0" err="1" smtClean="0"/>
              <a:t>financimit</a:t>
            </a:r>
            <a:r>
              <a:rPr lang="en-US" sz="1800" i="1" dirty="0" smtClean="0"/>
              <a:t> </a:t>
            </a:r>
            <a:r>
              <a:rPr lang="en-US" sz="1800" i="1" dirty="0" err="1" smtClean="0"/>
              <a:t>të</a:t>
            </a:r>
            <a:r>
              <a:rPr lang="en-US" sz="1800" i="1" dirty="0" smtClean="0"/>
              <a:t> </a:t>
            </a:r>
            <a:r>
              <a:rPr lang="en-US" sz="1800" i="1" dirty="0" err="1" smtClean="0"/>
              <a:t>partive</a:t>
            </a:r>
            <a:r>
              <a:rPr lang="en-US" sz="1800" i="1" dirty="0" smtClean="0"/>
              <a:t> </a:t>
            </a:r>
            <a:r>
              <a:rPr lang="en-US" sz="1800" i="1" dirty="0" err="1" smtClean="0"/>
              <a:t>politike</a:t>
            </a:r>
            <a:r>
              <a:rPr lang="en-US" sz="1800" i="1" dirty="0" smtClean="0"/>
              <a:t> </a:t>
            </a:r>
            <a:r>
              <a:rPr lang="en-US" sz="1800" i="1" dirty="0" err="1" smtClean="0"/>
              <a:t>është</a:t>
            </a:r>
            <a:r>
              <a:rPr lang="en-US" sz="1800" i="1" dirty="0" smtClean="0"/>
              <a:t> </a:t>
            </a:r>
            <a:r>
              <a:rPr lang="en-US" sz="1800" i="1" dirty="0" err="1" smtClean="0"/>
              <a:t>madhor</a:t>
            </a:r>
            <a:r>
              <a:rPr lang="en-US" sz="1800" i="1" dirty="0" smtClean="0"/>
              <a:t> </a:t>
            </a:r>
            <a:r>
              <a:rPr lang="en-US" sz="1800" i="1" dirty="0" err="1" smtClean="0"/>
              <a:t>dhe</a:t>
            </a:r>
            <a:r>
              <a:rPr lang="en-US" sz="1800" i="1" dirty="0" smtClean="0"/>
              <a:t> </a:t>
            </a:r>
            <a:r>
              <a:rPr lang="en-US" sz="1800" i="1" dirty="0" err="1" smtClean="0"/>
              <a:t>i</a:t>
            </a:r>
            <a:r>
              <a:rPr lang="en-US" sz="1800" i="1" dirty="0" smtClean="0"/>
              <a:t> </a:t>
            </a:r>
            <a:r>
              <a:rPr lang="en-US" sz="1800" i="1" dirty="0" err="1" smtClean="0"/>
              <a:t>fshehur</a:t>
            </a:r>
            <a:r>
              <a:rPr lang="en-US" sz="1800" i="1" dirty="0" smtClean="0"/>
              <a:t>. </a:t>
            </a:r>
            <a:r>
              <a:rPr lang="en-US" sz="1800" i="1" dirty="0" err="1" smtClean="0"/>
              <a:t>Vetëm</a:t>
            </a:r>
            <a:r>
              <a:rPr lang="en-US" sz="1800" i="1" dirty="0" smtClean="0"/>
              <a:t> </a:t>
            </a:r>
            <a:r>
              <a:rPr lang="en-US" sz="1800" i="1" dirty="0" err="1" smtClean="0"/>
              <a:t>një</a:t>
            </a:r>
            <a:r>
              <a:rPr lang="en-US" sz="1800" i="1" dirty="0" smtClean="0"/>
              <a:t>  </a:t>
            </a:r>
            <a:r>
              <a:rPr lang="en-US" sz="1800" i="1" dirty="0" err="1" smtClean="0"/>
              <a:t>pjesë</a:t>
            </a:r>
            <a:r>
              <a:rPr lang="en-US" sz="1800" i="1" dirty="0" smtClean="0"/>
              <a:t> e </a:t>
            </a:r>
            <a:r>
              <a:rPr lang="en-US" sz="1800" i="1" dirty="0" err="1" smtClean="0"/>
              <a:t>tij</a:t>
            </a:r>
            <a:r>
              <a:rPr lang="en-US" sz="1800" i="1" dirty="0" smtClean="0"/>
              <a:t> </a:t>
            </a:r>
            <a:r>
              <a:rPr lang="en-US" sz="1800" i="1" dirty="0" err="1" smtClean="0"/>
              <a:t>bëhet</a:t>
            </a:r>
            <a:r>
              <a:rPr lang="en-US" sz="1800" i="1" dirty="0" smtClean="0"/>
              <a:t> me </a:t>
            </a:r>
            <a:r>
              <a:rPr lang="en-US" sz="1800" i="1" dirty="0" err="1" smtClean="0"/>
              <a:t>anë</a:t>
            </a:r>
            <a:r>
              <a:rPr lang="en-US" sz="1800" i="1" dirty="0" smtClean="0"/>
              <a:t> </a:t>
            </a:r>
            <a:r>
              <a:rPr lang="en-US" sz="1800" i="1" dirty="0" err="1" smtClean="0"/>
              <a:t>të</a:t>
            </a:r>
            <a:r>
              <a:rPr lang="en-US" sz="1800" i="1" dirty="0" smtClean="0"/>
              <a:t> </a:t>
            </a:r>
            <a:r>
              <a:rPr lang="en-US" sz="1800" i="1" dirty="0" err="1" smtClean="0"/>
              <a:t>prokurimit</a:t>
            </a:r>
            <a:r>
              <a:rPr lang="en-US" sz="1800" i="1" dirty="0" smtClean="0"/>
              <a:t>” </a:t>
            </a:r>
            <a:r>
              <a:rPr lang="en-US" sz="1800" i="1" dirty="0"/>
              <a:t>– </a:t>
            </a:r>
            <a:r>
              <a:rPr lang="en-US" sz="1800" i="1" dirty="0" err="1" smtClean="0"/>
              <a:t>Grua</a:t>
            </a:r>
            <a:r>
              <a:rPr lang="en-US" sz="1800" i="1" dirty="0" smtClean="0"/>
              <a:t>, </a:t>
            </a:r>
            <a:r>
              <a:rPr lang="en-US" sz="1800" i="1" dirty="0"/>
              <a:t>43 , </a:t>
            </a:r>
            <a:r>
              <a:rPr lang="en-US" sz="1800" i="1" dirty="0" err="1" smtClean="0"/>
              <a:t>Korçë</a:t>
            </a:r>
            <a:r>
              <a:rPr lang="en-US" sz="1800" i="1" dirty="0" smtClean="0"/>
              <a:t/>
            </a:r>
            <a:br>
              <a:rPr lang="en-US" sz="1800" i="1" dirty="0" smtClean="0"/>
            </a:br>
            <a:r>
              <a:rPr lang="en-US" sz="2700" dirty="0"/>
              <a:t/>
            </a:r>
            <a:br>
              <a:rPr lang="en-US" sz="2700" dirty="0"/>
            </a:br>
            <a:r>
              <a:rPr lang="en-US" sz="2000" dirty="0" smtClean="0"/>
              <a:t>“</a:t>
            </a:r>
            <a:r>
              <a:rPr lang="en-US" sz="1800" i="1" dirty="0" err="1"/>
              <a:t>Mungesa</a:t>
            </a:r>
            <a:r>
              <a:rPr lang="en-US" sz="1800" i="1" dirty="0"/>
              <a:t> e </a:t>
            </a:r>
            <a:r>
              <a:rPr lang="en-US" sz="1800" i="1" dirty="0" err="1" smtClean="0"/>
              <a:t>transparencës</a:t>
            </a:r>
            <a:r>
              <a:rPr lang="en-US" sz="1800" i="1" dirty="0" smtClean="0"/>
              <a:t> </a:t>
            </a:r>
            <a:r>
              <a:rPr lang="en-US" sz="1800" i="1" dirty="0" err="1" smtClean="0"/>
              <a:t>lë</a:t>
            </a:r>
            <a:r>
              <a:rPr lang="en-US" sz="1800" i="1" dirty="0" smtClean="0"/>
              <a:t> </a:t>
            </a:r>
            <a:r>
              <a:rPr lang="en-US" sz="1800" i="1" dirty="0" err="1" smtClean="0"/>
              <a:t>hapësirë</a:t>
            </a:r>
            <a:r>
              <a:rPr lang="en-US" sz="1800" i="1" dirty="0" smtClean="0"/>
              <a:t> </a:t>
            </a:r>
            <a:r>
              <a:rPr lang="en-US" sz="1800" i="1" dirty="0" err="1" smtClean="0"/>
              <a:t>për</a:t>
            </a:r>
            <a:r>
              <a:rPr lang="en-US" sz="1800" i="1" dirty="0" smtClean="0"/>
              <a:t> </a:t>
            </a:r>
            <a:r>
              <a:rPr lang="en-US" sz="1800" i="1" dirty="0" err="1"/>
              <a:t>korrupsion</a:t>
            </a:r>
            <a:r>
              <a:rPr lang="en-US" sz="1800" i="1" dirty="0"/>
              <a:t>”  - I </a:t>
            </a:r>
            <a:r>
              <a:rPr lang="en-US" sz="1800" i="1" dirty="0" err="1"/>
              <a:t>ri</a:t>
            </a:r>
            <a:r>
              <a:rPr lang="en-US" sz="1800" i="1" dirty="0"/>
              <a:t>, 18 </a:t>
            </a:r>
            <a:r>
              <a:rPr lang="en-US" sz="1800" i="1" dirty="0" err="1" smtClean="0"/>
              <a:t>vjeç</a:t>
            </a:r>
            <a:r>
              <a:rPr lang="en-US" sz="1800" i="1" dirty="0" smtClean="0"/>
              <a:t>, </a:t>
            </a:r>
            <a:r>
              <a:rPr lang="en-US" sz="1800" i="1" dirty="0" err="1"/>
              <a:t>Fier</a:t>
            </a:r>
            <a:r>
              <a:rPr lang="en-US" sz="1800" i="1" dirty="0"/>
              <a:t>.</a:t>
            </a:r>
          </a:p>
        </p:txBody>
      </p:sp>
      <p:graphicFrame>
        <p:nvGraphicFramePr>
          <p:cNvPr id="4" name="Chart 3"/>
          <p:cNvGraphicFramePr>
            <a:graphicFrameLocks/>
          </p:cNvGraphicFramePr>
          <p:nvPr>
            <p:extLst>
              <p:ext uri="{D42A27DB-BD31-4B8C-83A1-F6EECF244321}">
                <p14:modId xmlns:p14="http://schemas.microsoft.com/office/powerpoint/2010/main" val="2954292596"/>
              </p:ext>
            </p:extLst>
          </p:nvPr>
        </p:nvGraphicFramePr>
        <p:xfrm>
          <a:off x="3302000" y="365760"/>
          <a:ext cx="8768080" cy="5821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9689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nSpc>
                <a:spcPct val="100000"/>
              </a:lnSpc>
              <a:spcBef>
                <a:spcPts val="600"/>
              </a:spcBef>
              <a:spcAft>
                <a:spcPts val="0"/>
              </a:spcAft>
            </a:pPr>
            <a:r>
              <a:rPr lang="en-US" sz="4800" b="1" dirty="0">
                <a:latin typeface="Cambria" panose="02040503050406030204" pitchFamily="18" charset="0"/>
                <a:ea typeface="Cambria" panose="02040503050406030204" pitchFamily="18" charset="0"/>
                <a:cs typeface="Cambria" panose="02040503050406030204" pitchFamily="18" charset="0"/>
              </a:rPr>
              <a:t/>
            </a:r>
            <a:br>
              <a:rPr lang="en-US" sz="4800" b="1" dirty="0">
                <a:latin typeface="Cambria" panose="02040503050406030204" pitchFamily="18" charset="0"/>
                <a:ea typeface="Cambria" panose="02040503050406030204" pitchFamily="18" charset="0"/>
                <a:cs typeface="Cambria" panose="02040503050406030204" pitchFamily="18" charset="0"/>
              </a:rPr>
            </a:br>
            <a:r>
              <a:rPr lang="en-US" sz="4800" b="1" dirty="0">
                <a:latin typeface="Cambria" panose="02040503050406030204" pitchFamily="18" charset="0"/>
                <a:ea typeface="Cambria" panose="02040503050406030204" pitchFamily="18" charset="0"/>
                <a:cs typeface="Cambria" panose="02040503050406030204" pitchFamily="18" charset="0"/>
              </a:rPr>
              <a:t/>
            </a:r>
            <a:br>
              <a:rPr lang="en-US" sz="4800" b="1" dirty="0">
                <a:latin typeface="Cambria" panose="02040503050406030204" pitchFamily="18" charset="0"/>
                <a:ea typeface="Cambria" panose="02040503050406030204" pitchFamily="18" charset="0"/>
                <a:cs typeface="Cambria" panose="02040503050406030204" pitchFamily="18" charset="0"/>
              </a:rPr>
            </a:br>
            <a:r>
              <a:rPr lang="en-US" sz="4800" b="1" dirty="0">
                <a:latin typeface="Cambria" panose="02040503050406030204" pitchFamily="18" charset="0"/>
                <a:ea typeface="Cambria" panose="02040503050406030204" pitchFamily="18" charset="0"/>
                <a:cs typeface="Cambria" panose="02040503050406030204" pitchFamily="18" charset="0"/>
              </a:rPr>
              <a:t/>
            </a:r>
            <a:br>
              <a:rPr lang="en-US" sz="4800" b="1" dirty="0">
                <a:latin typeface="Cambria" panose="02040503050406030204" pitchFamily="18" charset="0"/>
                <a:ea typeface="Cambria" panose="02040503050406030204" pitchFamily="18" charset="0"/>
                <a:cs typeface="Cambria" panose="02040503050406030204" pitchFamily="18" charset="0"/>
              </a:rPr>
            </a:br>
            <a:r>
              <a:rPr lang="en-US" sz="4800" b="1" dirty="0">
                <a:latin typeface="Cambria" panose="02040503050406030204" pitchFamily="18" charset="0"/>
                <a:ea typeface="Cambria" panose="02040503050406030204" pitchFamily="18" charset="0"/>
                <a:cs typeface="Cambria" panose="02040503050406030204" pitchFamily="18" charset="0"/>
              </a:rPr>
              <a:t/>
            </a:r>
            <a:br>
              <a:rPr lang="en-US" sz="4800" b="1" dirty="0">
                <a:latin typeface="Cambria" panose="02040503050406030204" pitchFamily="18" charset="0"/>
                <a:ea typeface="Cambria" panose="02040503050406030204" pitchFamily="18" charset="0"/>
                <a:cs typeface="Cambria" panose="02040503050406030204" pitchFamily="18" charset="0"/>
              </a:rPr>
            </a:br>
            <a:r>
              <a:rPr lang="en-US" sz="4800" b="1" dirty="0">
                <a:latin typeface="Cambria" panose="02040503050406030204" pitchFamily="18" charset="0"/>
                <a:ea typeface="Cambria" panose="02040503050406030204" pitchFamily="18" charset="0"/>
                <a:cs typeface="Cambria" panose="02040503050406030204" pitchFamily="18" charset="0"/>
              </a:rPr>
              <a:t/>
            </a:r>
            <a:br>
              <a:rPr lang="en-US" sz="4800" b="1" dirty="0">
                <a:latin typeface="Cambria" panose="02040503050406030204" pitchFamily="18" charset="0"/>
                <a:ea typeface="Cambria" panose="02040503050406030204" pitchFamily="18" charset="0"/>
                <a:cs typeface="Cambria" panose="02040503050406030204" pitchFamily="18" charset="0"/>
              </a:rPr>
            </a:br>
            <a:r>
              <a:rPr lang="en-US" spc="-60" dirty="0" err="1" smtClean="0"/>
              <a:t>Angazhimi</a:t>
            </a:r>
            <a:r>
              <a:rPr lang="en-US" spc="-60" dirty="0" smtClean="0"/>
              <a:t> </a:t>
            </a:r>
            <a:r>
              <a:rPr lang="en-US" spc="-60" dirty="0" err="1" smtClean="0"/>
              <a:t>politik</a:t>
            </a:r>
            <a:r>
              <a:rPr lang="en-US" spc="-60" dirty="0" smtClean="0"/>
              <a:t> </a:t>
            </a:r>
            <a:r>
              <a:rPr lang="en-US" spc="-60" dirty="0" err="1" smtClean="0"/>
              <a:t>dhe</a:t>
            </a:r>
            <a:r>
              <a:rPr lang="en-US" spc="-60" dirty="0" smtClean="0"/>
              <a:t> </a:t>
            </a:r>
            <a:r>
              <a:rPr lang="en-US" spc="-60" dirty="0" err="1" smtClean="0"/>
              <a:t>pjesëmarrja</a:t>
            </a:r>
            <a:endParaRPr lang="en-US" spc="-60" dirty="0"/>
          </a:p>
        </p:txBody>
      </p:sp>
      <p:sp>
        <p:nvSpPr>
          <p:cNvPr id="5" name="Subtitle 4"/>
          <p:cNvSpPr>
            <a:spLocks noGrp="1"/>
          </p:cNvSpPr>
          <p:nvPr>
            <p:ph type="body" idx="1"/>
          </p:nvPr>
        </p:nvSpPr>
        <p:spPr/>
        <p:txBody>
          <a:bodyPr/>
          <a:lstStyle/>
          <a:p>
            <a:r>
              <a:rPr lang="en-US" dirty="0" err="1" smtClean="0">
                <a:solidFill>
                  <a:schemeClr val="tx2">
                    <a:lumMod val="20000"/>
                    <a:lumOff val="80000"/>
                  </a:schemeClr>
                </a:solidFill>
              </a:rPr>
              <a:t>Indikator</a:t>
            </a:r>
            <a:r>
              <a:rPr lang="en-US" dirty="0" smtClean="0">
                <a:solidFill>
                  <a:schemeClr val="tx2">
                    <a:lumMod val="20000"/>
                    <a:lumOff val="80000"/>
                  </a:schemeClr>
                </a:solidFill>
              </a:rPr>
              <a:t> </a:t>
            </a:r>
            <a:r>
              <a:rPr lang="en-US" dirty="0" err="1" smtClean="0">
                <a:solidFill>
                  <a:schemeClr val="tx2">
                    <a:lumMod val="20000"/>
                    <a:lumOff val="80000"/>
                  </a:schemeClr>
                </a:solidFill>
              </a:rPr>
              <a:t>kyç</a:t>
            </a:r>
            <a:endParaRPr lang="en-US" dirty="0">
              <a:solidFill>
                <a:schemeClr val="tx2">
                  <a:lumMod val="20000"/>
                  <a:lumOff val="80000"/>
                </a:schemeClr>
              </a:solidFill>
            </a:endParaRPr>
          </a:p>
        </p:txBody>
      </p:sp>
    </p:spTree>
    <p:extLst>
      <p:ext uri="{BB962C8B-B14F-4D97-AF65-F5344CB8AC3E}">
        <p14:creationId xmlns:p14="http://schemas.microsoft.com/office/powerpoint/2010/main" val="15096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F813-4FA6-44ED-A01D-1BE93984BCDF}"/>
              </a:ext>
            </a:extLst>
          </p:cNvPr>
          <p:cNvSpPr>
            <a:spLocks noGrp="1"/>
          </p:cNvSpPr>
          <p:nvPr>
            <p:ph type="title"/>
          </p:nvPr>
        </p:nvSpPr>
        <p:spPr/>
        <p:txBody>
          <a:bodyPr>
            <a:normAutofit/>
          </a:bodyPr>
          <a:lstStyle/>
          <a:p>
            <a:r>
              <a:rPr lang="en-US" sz="2600" b="1" dirty="0" err="1" smtClean="0"/>
              <a:t>Angazhimi</a:t>
            </a:r>
            <a:r>
              <a:rPr lang="en-US" sz="2600" b="1" dirty="0" smtClean="0"/>
              <a:t> </a:t>
            </a:r>
            <a:r>
              <a:rPr lang="en-US" sz="2600" b="1" dirty="0" err="1" smtClean="0"/>
              <a:t>dhe</a:t>
            </a:r>
            <a:r>
              <a:rPr lang="en-US" sz="2600" b="1" dirty="0" smtClean="0"/>
              <a:t> </a:t>
            </a:r>
            <a:r>
              <a:rPr lang="en-US" sz="2600" b="1" dirty="0" err="1" smtClean="0"/>
              <a:t>pjesëmarrja</a:t>
            </a:r>
            <a:endParaRPr lang="en-US" sz="2600" b="1" dirty="0"/>
          </a:p>
        </p:txBody>
      </p:sp>
      <p:sp>
        <p:nvSpPr>
          <p:cNvPr id="3" name="Content Placeholder 2">
            <a:extLst>
              <a:ext uri="{FF2B5EF4-FFF2-40B4-BE49-F238E27FC236}">
                <a16:creationId xmlns:a16="http://schemas.microsoft.com/office/drawing/2014/main" id="{480D0450-552A-4AC3-8F2D-580C50473B8B}"/>
              </a:ext>
            </a:extLst>
          </p:cNvPr>
          <p:cNvSpPr>
            <a:spLocks noGrp="1"/>
          </p:cNvSpPr>
          <p:nvPr>
            <p:ph idx="1"/>
          </p:nvPr>
        </p:nvSpPr>
        <p:spPr>
          <a:xfrm>
            <a:off x="3546765" y="350983"/>
            <a:ext cx="8192653" cy="5865090"/>
          </a:xfrm>
        </p:spPr>
        <p:txBody>
          <a:bodyPr>
            <a:noAutofit/>
          </a:bodyPr>
          <a:lstStyle/>
          <a:p>
            <a:pPr marL="0" indent="0" algn="just">
              <a:buNone/>
            </a:pPr>
            <a:endParaRPr lang="en-US" sz="1800" dirty="0"/>
          </a:p>
          <a:p>
            <a:pPr algn="just"/>
            <a:r>
              <a:rPr lang="en-US" dirty="0" err="1" smtClean="0"/>
              <a:t>Qytetarët</a:t>
            </a:r>
            <a:r>
              <a:rPr lang="en-US" dirty="0" smtClean="0"/>
              <a:t> </a:t>
            </a:r>
            <a:r>
              <a:rPr lang="en-US" dirty="0" err="1" smtClean="0"/>
              <a:t>shohin</a:t>
            </a:r>
            <a:r>
              <a:rPr lang="en-US" dirty="0" smtClean="0"/>
              <a:t> </a:t>
            </a:r>
            <a:r>
              <a:rPr lang="en-US" dirty="0" err="1" smtClean="0"/>
              <a:t>përtej</a:t>
            </a:r>
            <a:r>
              <a:rPr lang="en-US" dirty="0" smtClean="0"/>
              <a:t> </a:t>
            </a:r>
            <a:r>
              <a:rPr lang="en-US" dirty="0" err="1" smtClean="0"/>
              <a:t>angazhimit</a:t>
            </a:r>
            <a:r>
              <a:rPr lang="en-US" dirty="0" smtClean="0"/>
              <a:t> </a:t>
            </a:r>
            <a:r>
              <a:rPr lang="en-US" dirty="0" err="1" smtClean="0"/>
              <a:t>në</a:t>
            </a:r>
            <a:r>
              <a:rPr lang="en-US" dirty="0" smtClean="0"/>
              <a:t> </a:t>
            </a:r>
            <a:r>
              <a:rPr lang="en-US" dirty="0" err="1" smtClean="0"/>
              <a:t>parti</a:t>
            </a:r>
            <a:r>
              <a:rPr lang="en-US" dirty="0" smtClean="0"/>
              <a:t> </a:t>
            </a:r>
            <a:r>
              <a:rPr lang="en-US" dirty="0" err="1" smtClean="0"/>
              <a:t>politike</a:t>
            </a:r>
            <a:r>
              <a:rPr lang="en-US" dirty="0" smtClean="0"/>
              <a:t> </a:t>
            </a:r>
            <a:r>
              <a:rPr lang="en-US" dirty="0" err="1" smtClean="0"/>
              <a:t>për</a:t>
            </a:r>
            <a:r>
              <a:rPr lang="en-US" dirty="0" smtClean="0"/>
              <a:t> </a:t>
            </a:r>
            <a:r>
              <a:rPr lang="en-US" dirty="0" err="1" smtClean="0"/>
              <a:t>të</a:t>
            </a:r>
            <a:r>
              <a:rPr lang="en-US" dirty="0" smtClean="0"/>
              <a:t> </a:t>
            </a:r>
            <a:r>
              <a:rPr lang="en-US" dirty="0" err="1" smtClean="0"/>
              <a:t>ndikuar</a:t>
            </a:r>
            <a:r>
              <a:rPr lang="en-US" dirty="0" smtClean="0"/>
              <a:t> </a:t>
            </a:r>
            <a:r>
              <a:rPr lang="en-US" dirty="0" err="1" smtClean="0"/>
              <a:t>vendimmarrjen</a:t>
            </a:r>
            <a:r>
              <a:rPr lang="en-US" dirty="0" smtClean="0"/>
              <a:t> e </a:t>
            </a:r>
            <a:r>
              <a:rPr lang="en-US" dirty="0" err="1" smtClean="0"/>
              <a:t>qeverisë</a:t>
            </a:r>
            <a:r>
              <a:rPr lang="en-US" dirty="0" smtClean="0"/>
              <a:t>, </a:t>
            </a:r>
            <a:r>
              <a:rPr lang="en-US" dirty="0" err="1" smtClean="0"/>
              <a:t>si</a:t>
            </a:r>
            <a:r>
              <a:rPr lang="en-US" dirty="0" smtClean="0"/>
              <a:t> p.sh. </a:t>
            </a:r>
            <a:r>
              <a:rPr lang="en-US" dirty="0" err="1" smtClean="0"/>
              <a:t>nëpërmjet</a:t>
            </a:r>
            <a:r>
              <a:rPr lang="en-US" dirty="0" smtClean="0"/>
              <a:t> </a:t>
            </a:r>
            <a:r>
              <a:rPr lang="en-US" dirty="0" err="1" smtClean="0"/>
              <a:t>angazhimit</a:t>
            </a:r>
            <a:r>
              <a:rPr lang="en-US" dirty="0" smtClean="0"/>
              <a:t> me OSHC </a:t>
            </a:r>
          </a:p>
          <a:p>
            <a:pPr algn="just"/>
            <a:r>
              <a:rPr lang="en-US" dirty="0" err="1" smtClean="0"/>
              <a:t>Ka</a:t>
            </a:r>
            <a:r>
              <a:rPr lang="en-US" dirty="0" smtClean="0"/>
              <a:t> </a:t>
            </a:r>
            <a:r>
              <a:rPr lang="en-US" dirty="0" err="1" smtClean="0"/>
              <a:t>një</a:t>
            </a:r>
            <a:r>
              <a:rPr lang="en-US" dirty="0" smtClean="0"/>
              <a:t> </a:t>
            </a:r>
            <a:r>
              <a:rPr lang="en-US" dirty="0" err="1" smtClean="0"/>
              <a:t>ulje</a:t>
            </a:r>
            <a:r>
              <a:rPr lang="en-US" dirty="0" smtClean="0"/>
              <a:t> </a:t>
            </a:r>
            <a:r>
              <a:rPr lang="en-US" dirty="0" err="1" smtClean="0"/>
              <a:t>të</a:t>
            </a:r>
            <a:r>
              <a:rPr lang="en-US" dirty="0" smtClean="0"/>
              <a:t> </a:t>
            </a:r>
            <a:r>
              <a:rPr lang="en-US" dirty="0" err="1" smtClean="0"/>
              <a:t>vazhdueshme</a:t>
            </a:r>
            <a:r>
              <a:rPr lang="en-US" dirty="0" smtClean="0"/>
              <a:t> </a:t>
            </a:r>
            <a:r>
              <a:rPr lang="en-US" dirty="0" err="1" smtClean="0"/>
              <a:t>në</a:t>
            </a:r>
            <a:r>
              <a:rPr lang="en-US" dirty="0" smtClean="0"/>
              <a:t> </a:t>
            </a:r>
            <a:r>
              <a:rPr lang="en-US" dirty="0" err="1" smtClean="0"/>
              <a:t>anëtarësimin</a:t>
            </a:r>
            <a:r>
              <a:rPr lang="en-US" dirty="0" smtClean="0"/>
              <a:t> </a:t>
            </a:r>
            <a:r>
              <a:rPr lang="en-US" dirty="0" err="1" smtClean="0"/>
              <a:t>në</a:t>
            </a:r>
            <a:r>
              <a:rPr lang="en-US" dirty="0" smtClean="0"/>
              <a:t> </a:t>
            </a:r>
            <a:r>
              <a:rPr lang="en-US" dirty="0" err="1" smtClean="0"/>
              <a:t>parti</a:t>
            </a:r>
            <a:r>
              <a:rPr lang="en-US" dirty="0" smtClean="0"/>
              <a:t> </a:t>
            </a:r>
            <a:r>
              <a:rPr lang="en-US" dirty="0" err="1" smtClean="0"/>
              <a:t>politike</a:t>
            </a:r>
            <a:r>
              <a:rPr lang="en-US" dirty="0" smtClean="0"/>
              <a:t> </a:t>
            </a:r>
            <a:r>
              <a:rPr lang="en-US" dirty="0" err="1" smtClean="0"/>
              <a:t>që</a:t>
            </a:r>
            <a:r>
              <a:rPr lang="en-US" dirty="0" smtClean="0"/>
              <a:t> </a:t>
            </a:r>
            <a:r>
              <a:rPr lang="en-US" dirty="0" err="1" smtClean="0"/>
              <a:t>nga</a:t>
            </a:r>
            <a:r>
              <a:rPr lang="en-US" dirty="0" smtClean="0"/>
              <a:t> </a:t>
            </a:r>
            <a:r>
              <a:rPr lang="en-US" dirty="0" err="1" smtClean="0"/>
              <a:t>viti</a:t>
            </a:r>
            <a:r>
              <a:rPr lang="en-US" dirty="0" smtClean="0"/>
              <a:t> 2016. </a:t>
            </a:r>
            <a:r>
              <a:rPr lang="en-US" dirty="0" err="1" smtClean="0"/>
              <a:t>Anëtarësimi</a:t>
            </a:r>
            <a:r>
              <a:rPr lang="en-US" dirty="0" smtClean="0"/>
              <a:t> </a:t>
            </a:r>
            <a:r>
              <a:rPr lang="en-US" dirty="0" err="1" smtClean="0"/>
              <a:t>në</a:t>
            </a:r>
            <a:r>
              <a:rPr lang="en-US" dirty="0" smtClean="0"/>
              <a:t> OSHC </a:t>
            </a:r>
            <a:r>
              <a:rPr lang="en-US" dirty="0" err="1" smtClean="0"/>
              <a:t>qëndron</a:t>
            </a:r>
            <a:r>
              <a:rPr lang="en-US" dirty="0" smtClean="0"/>
              <a:t> </a:t>
            </a:r>
            <a:r>
              <a:rPr lang="en-US" dirty="0" err="1" smtClean="0"/>
              <a:t>i</a:t>
            </a:r>
            <a:r>
              <a:rPr lang="en-US" dirty="0" smtClean="0"/>
              <a:t> </a:t>
            </a:r>
            <a:r>
              <a:rPr lang="en-US" dirty="0" err="1" smtClean="0"/>
              <a:t>ulët</a:t>
            </a:r>
            <a:r>
              <a:rPr lang="en-US" dirty="0" smtClean="0"/>
              <a:t>, </a:t>
            </a:r>
            <a:r>
              <a:rPr lang="en-US" dirty="0" err="1" smtClean="0"/>
              <a:t>por</a:t>
            </a:r>
            <a:r>
              <a:rPr lang="en-US" dirty="0" smtClean="0"/>
              <a:t> </a:t>
            </a:r>
            <a:r>
              <a:rPr lang="en-US" dirty="0" err="1" smtClean="0"/>
              <a:t>i</a:t>
            </a:r>
            <a:r>
              <a:rPr lang="en-US" dirty="0" smtClean="0"/>
              <a:t> </a:t>
            </a:r>
            <a:r>
              <a:rPr lang="en-US" dirty="0" err="1" smtClean="0"/>
              <a:t>qendrueshëm</a:t>
            </a:r>
            <a:r>
              <a:rPr lang="en-US" dirty="0" smtClean="0"/>
              <a:t> </a:t>
            </a:r>
            <a:r>
              <a:rPr lang="en-US" dirty="0" err="1" smtClean="0"/>
              <a:t>krahasuar</a:t>
            </a:r>
            <a:r>
              <a:rPr lang="en-US" dirty="0" smtClean="0"/>
              <a:t> me </a:t>
            </a:r>
            <a:r>
              <a:rPr lang="en-US" dirty="0" err="1" smtClean="0"/>
              <a:t>vitin</a:t>
            </a:r>
            <a:r>
              <a:rPr lang="en-US" dirty="0" smtClean="0"/>
              <a:t> 2016. </a:t>
            </a:r>
            <a:endParaRPr lang="en-US" dirty="0"/>
          </a:p>
          <a:p>
            <a:pPr algn="just"/>
            <a:r>
              <a:rPr lang="en-US" dirty="0" err="1" smtClean="0"/>
              <a:t>Probabilititeti</a:t>
            </a:r>
            <a:r>
              <a:rPr lang="en-US" dirty="0" smtClean="0"/>
              <a:t> </a:t>
            </a:r>
            <a:r>
              <a:rPr lang="en-US" dirty="0" err="1" smtClean="0"/>
              <a:t>për</a:t>
            </a:r>
            <a:r>
              <a:rPr lang="en-US" dirty="0" smtClean="0"/>
              <a:t> </a:t>
            </a:r>
            <a:r>
              <a:rPr lang="en-US" dirty="0" err="1" smtClean="0"/>
              <a:t>të</a:t>
            </a:r>
            <a:r>
              <a:rPr lang="en-US" dirty="0" smtClean="0"/>
              <a:t> </a:t>
            </a:r>
            <a:r>
              <a:rPr lang="en-US" dirty="0" err="1" smtClean="0"/>
              <a:t>votuar</a:t>
            </a:r>
            <a:r>
              <a:rPr lang="en-US" dirty="0" smtClean="0"/>
              <a:t> </a:t>
            </a:r>
            <a:r>
              <a:rPr lang="en-US" dirty="0" err="1" smtClean="0"/>
              <a:t>ka</a:t>
            </a:r>
            <a:r>
              <a:rPr lang="en-US" dirty="0" smtClean="0"/>
              <a:t> </a:t>
            </a:r>
            <a:r>
              <a:rPr lang="en-US" dirty="0" err="1" smtClean="0"/>
              <a:t>pësuar</a:t>
            </a:r>
            <a:r>
              <a:rPr lang="en-US" dirty="0" smtClean="0"/>
              <a:t> </a:t>
            </a:r>
            <a:r>
              <a:rPr lang="en-US" dirty="0" err="1" smtClean="0"/>
              <a:t>një</a:t>
            </a:r>
            <a:r>
              <a:rPr lang="en-US" dirty="0" smtClean="0"/>
              <a:t> </a:t>
            </a:r>
            <a:r>
              <a:rPr lang="en-US" dirty="0" err="1" smtClean="0"/>
              <a:t>rënie</a:t>
            </a:r>
            <a:r>
              <a:rPr lang="en-US" dirty="0" smtClean="0"/>
              <a:t> </a:t>
            </a:r>
            <a:r>
              <a:rPr lang="en-US" dirty="0" err="1" smtClean="0"/>
              <a:t>të</a:t>
            </a:r>
            <a:r>
              <a:rPr lang="en-US" dirty="0" smtClean="0"/>
              <a:t> </a:t>
            </a:r>
            <a:r>
              <a:rPr lang="en-US" dirty="0" err="1" smtClean="0"/>
              <a:t>konsiderueshme</a:t>
            </a:r>
            <a:r>
              <a:rPr lang="en-US" dirty="0" smtClean="0"/>
              <a:t> </a:t>
            </a:r>
            <a:r>
              <a:rPr lang="en-US" dirty="0" err="1" smtClean="0"/>
              <a:t>nga</a:t>
            </a:r>
            <a:r>
              <a:rPr lang="en-US" dirty="0" smtClean="0"/>
              <a:t> </a:t>
            </a:r>
            <a:r>
              <a:rPr lang="en-US" dirty="0" err="1" smtClean="0"/>
              <a:t>viti</a:t>
            </a:r>
            <a:r>
              <a:rPr lang="en-US" dirty="0" smtClean="0"/>
              <a:t> 2016, </a:t>
            </a:r>
            <a:r>
              <a:rPr lang="en-US" dirty="0" err="1" smtClean="0"/>
              <a:t>i</a:t>
            </a:r>
            <a:r>
              <a:rPr lang="en-US" dirty="0" smtClean="0"/>
              <a:t> </a:t>
            </a:r>
            <a:r>
              <a:rPr lang="en-US" dirty="0" err="1" smtClean="0"/>
              <a:t>ndikuar</a:t>
            </a:r>
            <a:r>
              <a:rPr lang="en-US" dirty="0" smtClean="0"/>
              <a:t> </a:t>
            </a:r>
            <a:r>
              <a:rPr lang="en-US" dirty="0" err="1" smtClean="0"/>
              <a:t>nga</a:t>
            </a:r>
            <a:r>
              <a:rPr lang="en-US" dirty="0" smtClean="0"/>
              <a:t> </a:t>
            </a:r>
            <a:r>
              <a:rPr lang="en-US" dirty="0" err="1" smtClean="0"/>
              <a:t>mungesa</a:t>
            </a:r>
            <a:r>
              <a:rPr lang="en-US" dirty="0" smtClean="0"/>
              <a:t> e </a:t>
            </a:r>
            <a:r>
              <a:rPr lang="en-US" dirty="0" err="1" smtClean="0"/>
              <a:t>besimit</a:t>
            </a:r>
            <a:r>
              <a:rPr lang="en-US" dirty="0" smtClean="0"/>
              <a:t> </a:t>
            </a:r>
            <a:r>
              <a:rPr lang="en-US" dirty="0" err="1" smtClean="0"/>
              <a:t>tek</a:t>
            </a:r>
            <a:r>
              <a:rPr lang="en-US" dirty="0" smtClean="0"/>
              <a:t> </a:t>
            </a:r>
            <a:r>
              <a:rPr lang="en-US" dirty="0" err="1" smtClean="0"/>
              <a:t>partitë</a:t>
            </a:r>
            <a:r>
              <a:rPr lang="en-US" dirty="0" smtClean="0"/>
              <a:t> </a:t>
            </a:r>
            <a:r>
              <a:rPr lang="en-US" dirty="0" err="1" smtClean="0"/>
              <a:t>politike</a:t>
            </a:r>
            <a:r>
              <a:rPr lang="en-US" dirty="0"/>
              <a:t> </a:t>
            </a:r>
            <a:r>
              <a:rPr lang="en-US" dirty="0" err="1" smtClean="0"/>
              <a:t>dhe</a:t>
            </a:r>
            <a:r>
              <a:rPr lang="en-US" dirty="0" smtClean="0"/>
              <a:t> </a:t>
            </a:r>
            <a:r>
              <a:rPr lang="en-US" dirty="0" err="1" smtClean="0"/>
              <a:t>shkeputja</a:t>
            </a:r>
            <a:r>
              <a:rPr lang="en-US" dirty="0" smtClean="0"/>
              <a:t> e </a:t>
            </a:r>
            <a:r>
              <a:rPr lang="en-US" dirty="0" err="1" smtClean="0"/>
              <a:t>qytetarëve</a:t>
            </a:r>
            <a:r>
              <a:rPr lang="en-US" dirty="0" smtClean="0"/>
              <a:t> </a:t>
            </a:r>
            <a:r>
              <a:rPr lang="en-US" dirty="0" err="1" smtClean="0"/>
              <a:t>nga</a:t>
            </a:r>
            <a:r>
              <a:rPr lang="en-US" dirty="0" smtClean="0"/>
              <a:t> </a:t>
            </a:r>
            <a:r>
              <a:rPr lang="en-US" dirty="0" err="1" smtClean="0"/>
              <a:t>përfaqësuesit</a:t>
            </a:r>
            <a:r>
              <a:rPr lang="en-US" dirty="0" smtClean="0"/>
              <a:t> e </a:t>
            </a:r>
            <a:r>
              <a:rPr lang="en-US" dirty="0" err="1" smtClean="0"/>
              <a:t>zgjedhur</a:t>
            </a:r>
            <a:r>
              <a:rPr lang="en-US" dirty="0" smtClean="0"/>
              <a:t>.  </a:t>
            </a:r>
            <a:endParaRPr lang="en-US" dirty="0"/>
          </a:p>
          <a:p>
            <a:pPr algn="just"/>
            <a:r>
              <a:rPr lang="en-US" dirty="0" err="1" smtClean="0"/>
              <a:t>Qytetarët</a:t>
            </a:r>
            <a:r>
              <a:rPr lang="en-US" dirty="0" smtClean="0"/>
              <a:t> e </a:t>
            </a:r>
            <a:r>
              <a:rPr lang="en-US" dirty="0" err="1" smtClean="0"/>
              <a:t>punësuar</a:t>
            </a:r>
            <a:r>
              <a:rPr lang="en-US" dirty="0" smtClean="0"/>
              <a:t> </a:t>
            </a:r>
            <a:r>
              <a:rPr lang="en-US" dirty="0" err="1" smtClean="0"/>
              <a:t>në</a:t>
            </a:r>
            <a:r>
              <a:rPr lang="en-US" dirty="0" smtClean="0"/>
              <a:t> </a:t>
            </a:r>
            <a:r>
              <a:rPr lang="en-US" dirty="0" err="1" smtClean="0"/>
              <a:t>sektorin</a:t>
            </a:r>
            <a:r>
              <a:rPr lang="en-US" dirty="0" smtClean="0"/>
              <a:t> </a:t>
            </a:r>
            <a:r>
              <a:rPr lang="en-US" dirty="0" err="1" smtClean="0"/>
              <a:t>publik</a:t>
            </a:r>
            <a:r>
              <a:rPr lang="en-US" dirty="0" smtClean="0"/>
              <a:t> </a:t>
            </a:r>
            <a:r>
              <a:rPr lang="en-US" dirty="0" err="1" smtClean="0"/>
              <a:t>janë</a:t>
            </a:r>
            <a:r>
              <a:rPr lang="en-US" dirty="0" smtClean="0"/>
              <a:t> </a:t>
            </a:r>
            <a:r>
              <a:rPr lang="en-US" dirty="0" err="1" smtClean="0"/>
              <a:t>grupi</a:t>
            </a:r>
            <a:r>
              <a:rPr lang="en-US" dirty="0" smtClean="0"/>
              <a:t> </a:t>
            </a:r>
            <a:r>
              <a:rPr lang="en-US" dirty="0" err="1" smtClean="0"/>
              <a:t>i</a:t>
            </a:r>
            <a:r>
              <a:rPr lang="en-US" dirty="0" smtClean="0"/>
              <a:t> </a:t>
            </a:r>
            <a:r>
              <a:rPr lang="en-US" dirty="0" err="1" smtClean="0"/>
              <a:t>vetëm</a:t>
            </a:r>
            <a:r>
              <a:rPr lang="en-US" dirty="0" smtClean="0"/>
              <a:t> </a:t>
            </a:r>
            <a:r>
              <a:rPr lang="en-US" dirty="0" err="1" smtClean="0"/>
              <a:t>që</a:t>
            </a:r>
            <a:r>
              <a:rPr lang="en-US" dirty="0" smtClean="0"/>
              <a:t> </a:t>
            </a:r>
            <a:r>
              <a:rPr lang="en-US" dirty="0" err="1" smtClean="0"/>
              <a:t>shprehu</a:t>
            </a:r>
            <a:r>
              <a:rPr lang="en-US" dirty="0" smtClean="0"/>
              <a:t> </a:t>
            </a:r>
            <a:r>
              <a:rPr lang="en-US" dirty="0" err="1" smtClean="0"/>
              <a:t>një</a:t>
            </a:r>
            <a:r>
              <a:rPr lang="en-US" dirty="0" smtClean="0"/>
              <a:t> </a:t>
            </a:r>
            <a:r>
              <a:rPr lang="en-US" dirty="0" err="1" smtClean="0"/>
              <a:t>probabilitet</a:t>
            </a:r>
            <a:r>
              <a:rPr lang="en-US" dirty="0" smtClean="0"/>
              <a:t> </a:t>
            </a:r>
            <a:r>
              <a:rPr lang="en-US" dirty="0" err="1" smtClean="0"/>
              <a:t>të</a:t>
            </a:r>
            <a:r>
              <a:rPr lang="en-US" dirty="0" smtClean="0"/>
              <a:t> </a:t>
            </a:r>
            <a:r>
              <a:rPr lang="en-US" dirty="0" err="1" smtClean="0"/>
              <a:t>lartë</a:t>
            </a:r>
            <a:r>
              <a:rPr lang="en-US" dirty="0" smtClean="0"/>
              <a:t> </a:t>
            </a:r>
            <a:r>
              <a:rPr lang="en-US" dirty="0" err="1" smtClean="0"/>
              <a:t>për</a:t>
            </a:r>
            <a:r>
              <a:rPr lang="en-US" dirty="0" smtClean="0"/>
              <a:t> </a:t>
            </a:r>
            <a:r>
              <a:rPr lang="en-US" dirty="0" err="1" smtClean="0"/>
              <a:t>të</a:t>
            </a:r>
            <a:r>
              <a:rPr lang="en-US" dirty="0" smtClean="0"/>
              <a:t> </a:t>
            </a:r>
            <a:r>
              <a:rPr lang="en-US" dirty="0" err="1" smtClean="0"/>
              <a:t>votuar</a:t>
            </a:r>
            <a:r>
              <a:rPr lang="en-US" dirty="0" smtClean="0"/>
              <a:t>. </a:t>
            </a:r>
            <a:endParaRPr lang="en-US" dirty="0"/>
          </a:p>
          <a:p>
            <a:pPr algn="just"/>
            <a:r>
              <a:rPr lang="en-US" dirty="0"/>
              <a:t> </a:t>
            </a:r>
            <a:r>
              <a:rPr lang="en-US" dirty="0" err="1" smtClean="0"/>
              <a:t>Përgjegjësia</a:t>
            </a:r>
            <a:r>
              <a:rPr lang="en-US" dirty="0" smtClean="0"/>
              <a:t> </a:t>
            </a:r>
            <a:r>
              <a:rPr lang="en-US" dirty="0" err="1" smtClean="0"/>
              <a:t>qytetare</a:t>
            </a:r>
            <a:r>
              <a:rPr lang="en-US" dirty="0" smtClean="0"/>
              <a:t> </a:t>
            </a:r>
            <a:r>
              <a:rPr lang="en-US" dirty="0" err="1" smtClean="0"/>
              <a:t>është</a:t>
            </a:r>
            <a:r>
              <a:rPr lang="en-US" dirty="0" smtClean="0"/>
              <a:t> </a:t>
            </a:r>
            <a:r>
              <a:rPr lang="en-US" dirty="0" err="1" smtClean="0"/>
              <a:t>arsyeja</a:t>
            </a:r>
            <a:r>
              <a:rPr lang="en-US" dirty="0"/>
              <a:t> </a:t>
            </a:r>
            <a:r>
              <a:rPr lang="en-US" dirty="0" err="1" smtClean="0"/>
              <a:t>kryesore</a:t>
            </a:r>
            <a:r>
              <a:rPr lang="en-US" dirty="0" smtClean="0"/>
              <a:t> </a:t>
            </a:r>
            <a:r>
              <a:rPr lang="en-US" dirty="0" err="1" smtClean="0"/>
              <a:t>për</a:t>
            </a:r>
            <a:r>
              <a:rPr lang="en-US" dirty="0" smtClean="0"/>
              <a:t> </a:t>
            </a:r>
            <a:r>
              <a:rPr lang="en-US" dirty="0" err="1" smtClean="0"/>
              <a:t>të</a:t>
            </a:r>
            <a:r>
              <a:rPr lang="en-US" dirty="0" smtClean="0"/>
              <a:t> </a:t>
            </a:r>
            <a:r>
              <a:rPr lang="en-US" dirty="0" err="1" smtClean="0"/>
              <a:t>votuar</a:t>
            </a:r>
            <a:r>
              <a:rPr lang="en-US" dirty="0" smtClean="0"/>
              <a:t>. </a:t>
            </a:r>
            <a:r>
              <a:rPr lang="en-US" dirty="0" err="1" smtClean="0"/>
              <a:t>Mungesa</a:t>
            </a:r>
            <a:r>
              <a:rPr lang="en-US" dirty="0" smtClean="0"/>
              <a:t> e </a:t>
            </a:r>
            <a:r>
              <a:rPr lang="en-US" dirty="0" err="1" smtClean="0"/>
              <a:t>përfaqësimit</a:t>
            </a:r>
            <a:r>
              <a:rPr lang="en-US" dirty="0" smtClean="0"/>
              <a:t> </a:t>
            </a:r>
            <a:r>
              <a:rPr lang="en-US" dirty="0" err="1" smtClean="0"/>
              <a:t>nga</a:t>
            </a:r>
            <a:r>
              <a:rPr lang="en-US" dirty="0" smtClean="0"/>
              <a:t> </a:t>
            </a:r>
            <a:r>
              <a:rPr lang="en-US" dirty="0" err="1" smtClean="0"/>
              <a:t>partitë</a:t>
            </a:r>
            <a:r>
              <a:rPr lang="en-US" dirty="0" smtClean="0"/>
              <a:t> </a:t>
            </a:r>
            <a:r>
              <a:rPr lang="en-US" dirty="0" err="1" smtClean="0"/>
              <a:t>ekzistuese</a:t>
            </a:r>
            <a:r>
              <a:rPr lang="en-US" dirty="0" smtClean="0"/>
              <a:t> </a:t>
            </a:r>
            <a:r>
              <a:rPr lang="en-US" dirty="0" err="1" smtClean="0"/>
              <a:t>dhe</a:t>
            </a:r>
            <a:r>
              <a:rPr lang="en-US" dirty="0" smtClean="0"/>
              <a:t> </a:t>
            </a:r>
            <a:r>
              <a:rPr lang="en-US" dirty="0" err="1" smtClean="0"/>
              <a:t>mungesa</a:t>
            </a:r>
            <a:r>
              <a:rPr lang="en-US" dirty="0" smtClean="0"/>
              <a:t> e </a:t>
            </a:r>
            <a:r>
              <a:rPr lang="en-US" dirty="0" err="1" smtClean="0"/>
              <a:t>besimit</a:t>
            </a:r>
            <a:r>
              <a:rPr lang="en-US" dirty="0" smtClean="0"/>
              <a:t> se </a:t>
            </a:r>
            <a:r>
              <a:rPr lang="en-US" dirty="0" err="1" smtClean="0"/>
              <a:t>partitë</a:t>
            </a:r>
            <a:r>
              <a:rPr lang="en-US" dirty="0" smtClean="0"/>
              <a:t> </a:t>
            </a:r>
            <a:r>
              <a:rPr lang="en-US" dirty="0" err="1" smtClean="0"/>
              <a:t>politike</a:t>
            </a:r>
            <a:r>
              <a:rPr lang="en-US" dirty="0" smtClean="0"/>
              <a:t> do </a:t>
            </a:r>
            <a:r>
              <a:rPr lang="en-US" dirty="0" err="1" smtClean="0"/>
              <a:t>mbajnë</a:t>
            </a:r>
            <a:r>
              <a:rPr lang="en-US" dirty="0" smtClean="0"/>
              <a:t> </a:t>
            </a:r>
            <a:r>
              <a:rPr lang="en-US" dirty="0" err="1" smtClean="0"/>
              <a:t>premtimet</a:t>
            </a:r>
            <a:r>
              <a:rPr lang="en-US" dirty="0" smtClean="0"/>
              <a:t> </a:t>
            </a:r>
            <a:r>
              <a:rPr lang="en-US" dirty="0" err="1" smtClean="0"/>
              <a:t>elektorale</a:t>
            </a:r>
            <a:r>
              <a:rPr lang="en-US" dirty="0" smtClean="0"/>
              <a:t> </a:t>
            </a:r>
            <a:r>
              <a:rPr lang="en-US" dirty="0" err="1" smtClean="0"/>
              <a:t>janë</a:t>
            </a:r>
            <a:r>
              <a:rPr lang="en-US" dirty="0" smtClean="0"/>
              <a:t> </a:t>
            </a:r>
            <a:r>
              <a:rPr lang="en-US" dirty="0" err="1" smtClean="0"/>
              <a:t>arsyet</a:t>
            </a:r>
            <a:r>
              <a:rPr lang="en-US" dirty="0" smtClean="0"/>
              <a:t> </a:t>
            </a:r>
            <a:r>
              <a:rPr lang="en-US" dirty="0" err="1" smtClean="0"/>
              <a:t>kryesore</a:t>
            </a:r>
            <a:r>
              <a:rPr lang="en-US" dirty="0" smtClean="0"/>
              <a:t> </a:t>
            </a:r>
            <a:r>
              <a:rPr lang="en-US" dirty="0" err="1" smtClean="0"/>
              <a:t>për</a:t>
            </a:r>
            <a:r>
              <a:rPr lang="en-US" dirty="0" smtClean="0"/>
              <a:t> </a:t>
            </a:r>
            <a:r>
              <a:rPr lang="en-US" dirty="0" err="1" smtClean="0"/>
              <a:t>të</a:t>
            </a:r>
            <a:r>
              <a:rPr lang="en-US" dirty="0" smtClean="0"/>
              <a:t> </a:t>
            </a:r>
            <a:r>
              <a:rPr lang="en-US" dirty="0" err="1" smtClean="0"/>
              <a:t>mos</a:t>
            </a:r>
            <a:r>
              <a:rPr lang="en-US" dirty="0" smtClean="0"/>
              <a:t> </a:t>
            </a:r>
            <a:r>
              <a:rPr lang="en-US" dirty="0" err="1" smtClean="0"/>
              <a:t>votuar</a:t>
            </a:r>
            <a:r>
              <a:rPr lang="en-US" dirty="0" smtClean="0"/>
              <a:t>.  </a:t>
            </a:r>
            <a:endParaRPr lang="en-US" dirty="0"/>
          </a:p>
          <a:p>
            <a:pPr algn="just"/>
            <a:r>
              <a:rPr lang="en-US" dirty="0" err="1" smtClean="0"/>
              <a:t>Dhurimi</a:t>
            </a:r>
            <a:r>
              <a:rPr lang="en-US" dirty="0" smtClean="0"/>
              <a:t> </a:t>
            </a:r>
            <a:r>
              <a:rPr lang="en-US" dirty="0" err="1" smtClean="0"/>
              <a:t>i</a:t>
            </a:r>
            <a:r>
              <a:rPr lang="en-US" dirty="0" smtClean="0"/>
              <a:t> </a:t>
            </a:r>
            <a:r>
              <a:rPr lang="en-US" dirty="0" err="1" smtClean="0"/>
              <a:t>parave</a:t>
            </a:r>
            <a:r>
              <a:rPr lang="en-US" dirty="0" smtClean="0"/>
              <a:t> </a:t>
            </a:r>
            <a:r>
              <a:rPr lang="en-US" dirty="0" err="1" smtClean="0"/>
              <a:t>në</a:t>
            </a:r>
            <a:r>
              <a:rPr lang="en-US" dirty="0" smtClean="0"/>
              <a:t> </a:t>
            </a:r>
            <a:r>
              <a:rPr lang="en-US" dirty="0" err="1" smtClean="0"/>
              <a:t>një</a:t>
            </a:r>
            <a:r>
              <a:rPr lang="en-US" dirty="0" smtClean="0"/>
              <a:t> </a:t>
            </a:r>
            <a:r>
              <a:rPr lang="en-US" dirty="0" err="1" smtClean="0"/>
              <a:t>parti</a:t>
            </a:r>
            <a:r>
              <a:rPr lang="en-US" dirty="0" smtClean="0"/>
              <a:t> </a:t>
            </a:r>
            <a:r>
              <a:rPr lang="en-US" dirty="0" err="1" smtClean="0"/>
              <a:t>politike</a:t>
            </a:r>
            <a:r>
              <a:rPr lang="en-US" dirty="0" smtClean="0"/>
              <a:t> </a:t>
            </a:r>
            <a:r>
              <a:rPr lang="en-US" dirty="0" err="1" smtClean="0"/>
              <a:t>është</a:t>
            </a:r>
            <a:r>
              <a:rPr lang="en-US" dirty="0" smtClean="0"/>
              <a:t> </a:t>
            </a:r>
            <a:r>
              <a:rPr lang="en-US" dirty="0" err="1" smtClean="0"/>
              <a:t>diçka</a:t>
            </a:r>
            <a:r>
              <a:rPr lang="en-US" dirty="0" smtClean="0"/>
              <a:t> e </a:t>
            </a:r>
            <a:r>
              <a:rPr lang="en-US" dirty="0" err="1" smtClean="0"/>
              <a:t>paimagjinueshme</a:t>
            </a:r>
            <a:r>
              <a:rPr lang="en-US" dirty="0" smtClean="0"/>
              <a:t> </a:t>
            </a:r>
            <a:r>
              <a:rPr lang="en-US" dirty="0" err="1" smtClean="0"/>
              <a:t>për</a:t>
            </a:r>
            <a:r>
              <a:rPr lang="en-US" dirty="0" smtClean="0"/>
              <a:t> </a:t>
            </a:r>
            <a:r>
              <a:rPr lang="en-US" dirty="0" err="1" smtClean="0"/>
              <a:t>shumicën</a:t>
            </a:r>
            <a:r>
              <a:rPr lang="en-US" dirty="0" smtClean="0"/>
              <a:t> e </a:t>
            </a:r>
            <a:r>
              <a:rPr lang="en-US" dirty="0" err="1" smtClean="0"/>
              <a:t>pjesëmarrësve</a:t>
            </a:r>
            <a:r>
              <a:rPr lang="en-US" dirty="0" smtClean="0"/>
              <a:t>, </a:t>
            </a:r>
            <a:r>
              <a:rPr lang="en-US" dirty="0" err="1" smtClean="0"/>
              <a:t>të</a:t>
            </a:r>
            <a:r>
              <a:rPr lang="en-US" dirty="0" smtClean="0"/>
              <a:t> </a:t>
            </a:r>
            <a:r>
              <a:rPr lang="en-US" dirty="0" err="1" smtClean="0"/>
              <a:t>ndikuar</a:t>
            </a:r>
            <a:r>
              <a:rPr lang="en-US" dirty="0" smtClean="0"/>
              <a:t> </a:t>
            </a:r>
            <a:r>
              <a:rPr lang="en-US" dirty="0" err="1" smtClean="0"/>
              <a:t>nga</a:t>
            </a:r>
            <a:r>
              <a:rPr lang="en-US" dirty="0" smtClean="0"/>
              <a:t> </a:t>
            </a:r>
            <a:r>
              <a:rPr lang="en-US" dirty="0" err="1" smtClean="0"/>
              <a:t>besimi</a:t>
            </a:r>
            <a:r>
              <a:rPr lang="en-US" dirty="0"/>
              <a:t> </a:t>
            </a:r>
            <a:r>
              <a:rPr lang="en-US" dirty="0" smtClean="0"/>
              <a:t>se </a:t>
            </a:r>
            <a:r>
              <a:rPr lang="en-US" dirty="0" err="1" smtClean="0"/>
              <a:t>partitë</a:t>
            </a:r>
            <a:r>
              <a:rPr lang="en-US" dirty="0" smtClean="0"/>
              <a:t> </a:t>
            </a:r>
            <a:r>
              <a:rPr lang="en-US" dirty="0" err="1" smtClean="0"/>
              <a:t>politike</a:t>
            </a:r>
            <a:r>
              <a:rPr lang="en-US" dirty="0"/>
              <a:t> </a:t>
            </a:r>
            <a:r>
              <a:rPr lang="en-US" dirty="0" err="1" smtClean="0"/>
              <a:t>dhe</a:t>
            </a:r>
            <a:r>
              <a:rPr lang="en-US" dirty="0" smtClean="0"/>
              <a:t> </a:t>
            </a:r>
            <a:r>
              <a:rPr lang="en-US" dirty="0" err="1" smtClean="0"/>
              <a:t>sistemi</a:t>
            </a:r>
            <a:r>
              <a:rPr lang="en-US" dirty="0" smtClean="0"/>
              <a:t> </a:t>
            </a:r>
            <a:r>
              <a:rPr lang="en-US" dirty="0" err="1" smtClean="0"/>
              <a:t>politik</a:t>
            </a:r>
            <a:r>
              <a:rPr lang="en-US" dirty="0" smtClean="0"/>
              <a:t> </a:t>
            </a:r>
            <a:r>
              <a:rPr lang="en-US" dirty="0" err="1" smtClean="0"/>
              <a:t>janë</a:t>
            </a:r>
            <a:r>
              <a:rPr lang="en-US" dirty="0" smtClean="0"/>
              <a:t> </a:t>
            </a:r>
            <a:r>
              <a:rPr lang="en-US" dirty="0" err="1" smtClean="0"/>
              <a:t>të</a:t>
            </a:r>
            <a:r>
              <a:rPr lang="en-US" dirty="0" smtClean="0"/>
              <a:t> </a:t>
            </a:r>
            <a:r>
              <a:rPr lang="en-US" dirty="0" err="1" smtClean="0"/>
              <a:t>korruptuar</a:t>
            </a:r>
            <a:r>
              <a:rPr lang="en-US" dirty="0" smtClean="0"/>
              <a:t>  </a:t>
            </a:r>
            <a:r>
              <a:rPr lang="en-US" dirty="0" err="1" smtClean="0"/>
              <a:t>dhe</a:t>
            </a:r>
            <a:r>
              <a:rPr lang="en-US" dirty="0" smtClean="0"/>
              <a:t> </a:t>
            </a:r>
            <a:r>
              <a:rPr lang="en-US" dirty="0" err="1" smtClean="0"/>
              <a:t>jo</a:t>
            </a:r>
            <a:r>
              <a:rPr lang="en-US" dirty="0" smtClean="0"/>
              <a:t> – </a:t>
            </a:r>
            <a:r>
              <a:rPr lang="en-US" dirty="0" err="1" smtClean="0"/>
              <a:t>përfaqësues</a:t>
            </a:r>
            <a:r>
              <a:rPr lang="en-US" dirty="0" smtClean="0"/>
              <a:t>. </a:t>
            </a:r>
            <a:endParaRPr lang="en-US" dirty="0"/>
          </a:p>
        </p:txBody>
      </p:sp>
    </p:spTree>
    <p:extLst>
      <p:ext uri="{BB962C8B-B14F-4D97-AF65-F5344CB8AC3E}">
        <p14:creationId xmlns:p14="http://schemas.microsoft.com/office/powerpoint/2010/main" val="303979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EF0E-0C84-4C30-85B1-3C16790118E9}"/>
              </a:ext>
            </a:extLst>
          </p:cNvPr>
          <p:cNvSpPr>
            <a:spLocks noGrp="1"/>
          </p:cNvSpPr>
          <p:nvPr>
            <p:ph type="title"/>
          </p:nvPr>
        </p:nvSpPr>
        <p:spPr>
          <a:xfrm>
            <a:off x="252919" y="864108"/>
            <a:ext cx="2767372" cy="3340888"/>
          </a:xfrm>
        </p:spPr>
        <p:txBody>
          <a:bodyPr>
            <a:normAutofit/>
          </a:bodyPr>
          <a:lstStyle/>
          <a:p>
            <a:r>
              <a:rPr lang="en-US" sz="2600" b="1" dirty="0" err="1" smtClean="0"/>
              <a:t>Rënie</a:t>
            </a:r>
            <a:r>
              <a:rPr lang="en-US" sz="2600" b="1" dirty="0" smtClean="0"/>
              <a:t> me 12</a:t>
            </a:r>
            <a:r>
              <a:rPr lang="en-US" sz="2600" b="1" dirty="0"/>
              <a:t>% </a:t>
            </a:r>
            <a:r>
              <a:rPr lang="en-US" sz="2600" b="1" dirty="0" err="1" smtClean="0"/>
              <a:t>në</a:t>
            </a:r>
            <a:r>
              <a:rPr lang="en-US" sz="2600" b="1" dirty="0" smtClean="0"/>
              <a:t> </a:t>
            </a:r>
            <a:r>
              <a:rPr lang="en-US" sz="2600" b="1" dirty="0" err="1" smtClean="0"/>
              <a:t>anëtarësinë</a:t>
            </a:r>
            <a:r>
              <a:rPr lang="en-US" sz="2600" b="1" dirty="0" smtClean="0"/>
              <a:t> </a:t>
            </a:r>
            <a:r>
              <a:rPr lang="en-US" sz="2600" b="1" dirty="0" err="1" smtClean="0"/>
              <a:t>në</a:t>
            </a:r>
            <a:r>
              <a:rPr lang="en-US" sz="2600" b="1" dirty="0" smtClean="0"/>
              <a:t> </a:t>
            </a:r>
            <a:r>
              <a:rPr lang="en-US" sz="2600" b="1" dirty="0" err="1" smtClean="0"/>
              <a:t>një</a:t>
            </a:r>
            <a:r>
              <a:rPr lang="en-US" sz="2600" b="1" dirty="0" smtClean="0"/>
              <a:t> </a:t>
            </a:r>
            <a:r>
              <a:rPr lang="en-US" sz="2600" b="1" dirty="0" err="1" smtClean="0"/>
              <a:t>parti</a:t>
            </a:r>
            <a:r>
              <a:rPr lang="en-US" sz="2600" b="1" dirty="0" smtClean="0"/>
              <a:t> </a:t>
            </a:r>
            <a:r>
              <a:rPr lang="en-US" sz="2600" b="1" dirty="0" err="1" smtClean="0"/>
              <a:t>politike</a:t>
            </a:r>
            <a:r>
              <a:rPr lang="en-US" sz="2600" b="1" dirty="0" smtClean="0"/>
              <a:t> </a:t>
            </a:r>
            <a:r>
              <a:rPr lang="en-US" sz="2600" b="1" dirty="0" err="1" smtClean="0"/>
              <a:t>nga</a:t>
            </a:r>
            <a:r>
              <a:rPr lang="en-US" sz="2600" b="1" dirty="0" smtClean="0"/>
              <a:t> </a:t>
            </a:r>
            <a:r>
              <a:rPr lang="en-US" sz="2600" b="1" dirty="0" err="1" smtClean="0"/>
              <a:t>viti</a:t>
            </a:r>
            <a:r>
              <a:rPr lang="en-US" sz="2600" b="1" dirty="0" smtClean="0"/>
              <a:t> 2016 </a:t>
            </a:r>
            <a:endParaRPr lang="en-US" sz="2600" b="1" dirty="0"/>
          </a:p>
        </p:txBody>
      </p:sp>
      <p:graphicFrame>
        <p:nvGraphicFramePr>
          <p:cNvPr id="5" name="Chart 4"/>
          <p:cNvGraphicFramePr>
            <a:graphicFrameLocks/>
          </p:cNvGraphicFramePr>
          <p:nvPr>
            <p:extLst>
              <p:ext uri="{D42A27DB-BD31-4B8C-83A1-F6EECF244321}">
                <p14:modId xmlns:p14="http://schemas.microsoft.com/office/powerpoint/2010/main" val="887052990"/>
              </p:ext>
            </p:extLst>
          </p:nvPr>
        </p:nvGraphicFramePr>
        <p:xfrm>
          <a:off x="3464560" y="406400"/>
          <a:ext cx="8727440" cy="5862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832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b="1" dirty="0" err="1" smtClean="0"/>
              <a:t>Objektivat</a:t>
            </a:r>
            <a:endParaRPr lang="en-US" sz="2600" b="1" dirty="0"/>
          </a:p>
        </p:txBody>
      </p:sp>
      <p:sp>
        <p:nvSpPr>
          <p:cNvPr id="4" name="Content Placeholder 3">
            <a:extLst>
              <a:ext uri="{FF2B5EF4-FFF2-40B4-BE49-F238E27FC236}">
                <a16:creationId xmlns:a16="http://schemas.microsoft.com/office/drawing/2014/main" id="{FEEBEE13-0D2A-4ED0-9200-8DE5AEC57D69}"/>
              </a:ext>
            </a:extLst>
          </p:cNvPr>
          <p:cNvSpPr>
            <a:spLocks noGrp="1"/>
          </p:cNvSpPr>
          <p:nvPr>
            <p:ph idx="1"/>
          </p:nvPr>
        </p:nvSpPr>
        <p:spPr>
          <a:xfrm>
            <a:off x="3860800" y="864108"/>
            <a:ext cx="7647709" cy="5213420"/>
          </a:xfrm>
        </p:spPr>
        <p:txBody>
          <a:bodyPr>
            <a:normAutofit/>
          </a:bodyPr>
          <a:lstStyle/>
          <a:p>
            <a:pPr algn="just"/>
            <a:r>
              <a:rPr lang="en-US" dirty="0" err="1" smtClean="0"/>
              <a:t>Instituti</a:t>
            </a:r>
            <a:r>
              <a:rPr lang="en-US" dirty="0" smtClean="0"/>
              <a:t> </a:t>
            </a:r>
            <a:r>
              <a:rPr lang="en-US" dirty="0" err="1" smtClean="0"/>
              <a:t>Kombëtar</a:t>
            </a:r>
            <a:r>
              <a:rPr lang="en-US" dirty="0" smtClean="0"/>
              <a:t> </a:t>
            </a:r>
            <a:r>
              <a:rPr lang="en-US" dirty="0" err="1" smtClean="0"/>
              <a:t>për</a:t>
            </a:r>
            <a:r>
              <a:rPr lang="en-US" dirty="0" smtClean="0"/>
              <a:t> </a:t>
            </a:r>
            <a:r>
              <a:rPr lang="en-US" dirty="0" err="1" smtClean="0"/>
              <a:t>Demokraci</a:t>
            </a:r>
            <a:r>
              <a:rPr lang="en-US" dirty="0" smtClean="0"/>
              <a:t> (</a:t>
            </a:r>
            <a:r>
              <a:rPr lang="en-US" dirty="0" smtClean="0">
                <a:solidFill>
                  <a:schemeClr val="bg1"/>
                </a:solidFill>
              </a:rPr>
              <a:t>National </a:t>
            </a:r>
            <a:r>
              <a:rPr lang="en-US" dirty="0">
                <a:solidFill>
                  <a:schemeClr val="bg1"/>
                </a:solidFill>
              </a:rPr>
              <a:t>Democratic </a:t>
            </a:r>
            <a:r>
              <a:rPr lang="en-US" dirty="0" smtClean="0">
                <a:solidFill>
                  <a:schemeClr val="bg1"/>
                </a:solidFill>
              </a:rPr>
              <a:t>Institute, NDI</a:t>
            </a:r>
            <a:r>
              <a:rPr lang="en-US" dirty="0">
                <a:solidFill>
                  <a:schemeClr val="bg1"/>
                </a:solidFill>
              </a:rPr>
              <a:t>) </a:t>
            </a:r>
            <a:r>
              <a:rPr lang="en-US" dirty="0" err="1" smtClean="0"/>
              <a:t>ka</a:t>
            </a:r>
            <a:r>
              <a:rPr lang="en-US" dirty="0" smtClean="0"/>
              <a:t> </a:t>
            </a:r>
            <a:r>
              <a:rPr lang="en-US" dirty="0" err="1" smtClean="0"/>
              <a:t>mbështetur</a:t>
            </a:r>
            <a:r>
              <a:rPr lang="en-US" dirty="0" smtClean="0"/>
              <a:t> </a:t>
            </a:r>
            <a:r>
              <a:rPr lang="en-US" dirty="0" err="1" smtClean="0"/>
              <a:t>Institutin</a:t>
            </a:r>
            <a:r>
              <a:rPr lang="en-US" dirty="0" smtClean="0"/>
              <a:t> </a:t>
            </a:r>
            <a:r>
              <a:rPr lang="en-US" dirty="0" err="1" smtClean="0"/>
              <a:t>për</a:t>
            </a:r>
            <a:r>
              <a:rPr lang="en-US" dirty="0" smtClean="0"/>
              <a:t> </a:t>
            </a:r>
            <a:r>
              <a:rPr lang="en-US" dirty="0" err="1" smtClean="0"/>
              <a:t>Demokraci</a:t>
            </a:r>
            <a:r>
              <a:rPr lang="en-US" dirty="0" smtClean="0"/>
              <a:t> </a:t>
            </a:r>
            <a:r>
              <a:rPr lang="en-US" dirty="0" err="1" smtClean="0"/>
              <a:t>dhe</a:t>
            </a:r>
            <a:r>
              <a:rPr lang="en-US" dirty="0" smtClean="0"/>
              <a:t> </a:t>
            </a:r>
            <a:r>
              <a:rPr lang="en-US" dirty="0" err="1" smtClean="0"/>
              <a:t>Ndërmjetësim</a:t>
            </a:r>
            <a:r>
              <a:rPr lang="en-US" dirty="0" smtClean="0"/>
              <a:t> (Institute </a:t>
            </a:r>
            <a:r>
              <a:rPr lang="en-US" dirty="0" smtClean="0">
                <a:solidFill>
                  <a:schemeClr val="bg1"/>
                </a:solidFill>
              </a:rPr>
              <a:t> for Democracy and Mediation, </a:t>
            </a:r>
            <a:r>
              <a:rPr lang="en-US" dirty="0" smtClean="0"/>
              <a:t>IDM</a:t>
            </a:r>
            <a:r>
              <a:rPr lang="en-US" dirty="0"/>
              <a:t>) </a:t>
            </a:r>
            <a:r>
              <a:rPr lang="en-US" dirty="0" err="1" smtClean="0"/>
              <a:t>për</a:t>
            </a:r>
            <a:r>
              <a:rPr lang="en-US" dirty="0" smtClean="0"/>
              <a:t> </a:t>
            </a:r>
            <a:r>
              <a:rPr lang="en-US" dirty="0" err="1" smtClean="0"/>
              <a:t>të</a:t>
            </a:r>
            <a:r>
              <a:rPr lang="en-US" dirty="0" smtClean="0"/>
              <a:t> </a:t>
            </a:r>
            <a:r>
              <a:rPr lang="en-US" dirty="0" err="1" smtClean="0"/>
              <a:t>kryer</a:t>
            </a:r>
            <a:r>
              <a:rPr lang="en-US" dirty="0" smtClean="0"/>
              <a:t> </a:t>
            </a:r>
            <a:r>
              <a:rPr lang="en-US" dirty="0" err="1" smtClean="0"/>
              <a:t>një</a:t>
            </a:r>
            <a:r>
              <a:rPr lang="en-US" dirty="0" smtClean="0"/>
              <a:t> </a:t>
            </a:r>
            <a:r>
              <a:rPr lang="en-US" dirty="0" err="1" smtClean="0"/>
              <a:t>sondazh</a:t>
            </a:r>
            <a:r>
              <a:rPr lang="en-US" dirty="0" smtClean="0"/>
              <a:t> </a:t>
            </a:r>
            <a:r>
              <a:rPr lang="en-US" dirty="0" err="1" smtClean="0"/>
              <a:t>të</a:t>
            </a:r>
            <a:r>
              <a:rPr lang="en-US" dirty="0" smtClean="0"/>
              <a:t> </a:t>
            </a:r>
            <a:r>
              <a:rPr lang="en-US" dirty="0" err="1" smtClean="0"/>
              <a:t>dytë</a:t>
            </a:r>
            <a:r>
              <a:rPr lang="en-US" dirty="0" smtClean="0"/>
              <a:t> </a:t>
            </a:r>
            <a:r>
              <a:rPr lang="en-US" dirty="0" err="1" smtClean="0"/>
              <a:t>mbi</a:t>
            </a:r>
            <a:r>
              <a:rPr lang="en-US" dirty="0" smtClean="0"/>
              <a:t> </a:t>
            </a:r>
            <a:r>
              <a:rPr lang="en-US" dirty="0" err="1" smtClean="0"/>
              <a:t>Angazhimin</a:t>
            </a:r>
            <a:r>
              <a:rPr lang="en-US" dirty="0" smtClean="0"/>
              <a:t> </a:t>
            </a:r>
            <a:r>
              <a:rPr lang="en-US" dirty="0" err="1" smtClean="0"/>
              <a:t>Politik</a:t>
            </a:r>
            <a:r>
              <a:rPr lang="en-US" dirty="0" smtClean="0"/>
              <a:t> </a:t>
            </a:r>
            <a:r>
              <a:rPr lang="en-US" dirty="0" err="1" smtClean="0"/>
              <a:t>në</a:t>
            </a:r>
            <a:r>
              <a:rPr lang="en-US" dirty="0" smtClean="0"/>
              <a:t> </a:t>
            </a:r>
            <a:r>
              <a:rPr lang="en-US" dirty="0" err="1" smtClean="0"/>
              <a:t>Shqipëri</a:t>
            </a:r>
            <a:r>
              <a:rPr lang="en-US" dirty="0" smtClean="0"/>
              <a:t>. </a:t>
            </a:r>
            <a:r>
              <a:rPr lang="en-US" dirty="0" err="1" smtClean="0"/>
              <a:t>Sondazhi</a:t>
            </a:r>
            <a:r>
              <a:rPr lang="en-US" dirty="0" smtClean="0"/>
              <a:t> </a:t>
            </a:r>
            <a:r>
              <a:rPr lang="en-US" dirty="0" err="1" smtClean="0"/>
              <a:t>i</a:t>
            </a:r>
            <a:r>
              <a:rPr lang="en-US" dirty="0" smtClean="0"/>
              <a:t> </a:t>
            </a:r>
            <a:r>
              <a:rPr lang="en-US" dirty="0" err="1" smtClean="0"/>
              <a:t>parë</a:t>
            </a:r>
            <a:r>
              <a:rPr lang="en-US" dirty="0" smtClean="0"/>
              <a:t> </a:t>
            </a:r>
            <a:r>
              <a:rPr lang="en-US" dirty="0" err="1" smtClean="0"/>
              <a:t>është</a:t>
            </a:r>
            <a:r>
              <a:rPr lang="en-US" dirty="0" smtClean="0"/>
              <a:t> </a:t>
            </a:r>
            <a:r>
              <a:rPr lang="en-US" dirty="0" err="1" smtClean="0"/>
              <a:t>realizuar</a:t>
            </a:r>
            <a:r>
              <a:rPr lang="en-US" dirty="0" smtClean="0"/>
              <a:t> </a:t>
            </a:r>
            <a:r>
              <a:rPr lang="en-US" dirty="0" err="1" smtClean="0"/>
              <a:t>në</a:t>
            </a:r>
            <a:r>
              <a:rPr lang="en-US" dirty="0" smtClean="0"/>
              <a:t> 2016. </a:t>
            </a:r>
            <a:endParaRPr lang="en-US" dirty="0">
              <a:solidFill>
                <a:schemeClr val="bg1"/>
              </a:solidFill>
            </a:endParaRPr>
          </a:p>
          <a:p>
            <a:pPr algn="just"/>
            <a:r>
              <a:rPr lang="en-US" dirty="0" err="1" smtClean="0"/>
              <a:t>Sondazhi</a:t>
            </a:r>
            <a:r>
              <a:rPr lang="en-US" dirty="0" smtClean="0"/>
              <a:t> </a:t>
            </a:r>
            <a:r>
              <a:rPr lang="en-US" dirty="0" err="1" smtClean="0"/>
              <a:t>ka</a:t>
            </a:r>
            <a:r>
              <a:rPr lang="en-US" dirty="0" smtClean="0"/>
              <a:t> </a:t>
            </a:r>
            <a:r>
              <a:rPr lang="en-US" dirty="0" err="1" smtClean="0"/>
              <a:t>vlerësuar</a:t>
            </a:r>
            <a:r>
              <a:rPr lang="en-US" dirty="0" smtClean="0"/>
              <a:t> </a:t>
            </a:r>
            <a:r>
              <a:rPr lang="en-US" dirty="0" err="1" smtClean="0"/>
              <a:t>nivelin</a:t>
            </a:r>
            <a:r>
              <a:rPr lang="en-US" dirty="0" smtClean="0"/>
              <a:t> e </a:t>
            </a:r>
            <a:r>
              <a:rPr lang="en-US" dirty="0" err="1" smtClean="0"/>
              <a:t>angazhimit</a:t>
            </a:r>
            <a:r>
              <a:rPr lang="en-US" dirty="0" smtClean="0"/>
              <a:t> </a:t>
            </a:r>
            <a:r>
              <a:rPr lang="en-US" dirty="0" err="1" smtClean="0"/>
              <a:t>të</a:t>
            </a:r>
            <a:r>
              <a:rPr lang="en-US" dirty="0" smtClean="0"/>
              <a:t> </a:t>
            </a:r>
            <a:r>
              <a:rPr lang="en-US" dirty="0" err="1" smtClean="0"/>
              <a:t>qytetarëve</a:t>
            </a:r>
            <a:r>
              <a:rPr lang="en-US" dirty="0" smtClean="0"/>
              <a:t> </a:t>
            </a:r>
            <a:r>
              <a:rPr lang="en-US" dirty="0" err="1" smtClean="0"/>
              <a:t>në</a:t>
            </a:r>
            <a:r>
              <a:rPr lang="en-US" dirty="0" smtClean="0"/>
              <a:t> </a:t>
            </a:r>
            <a:r>
              <a:rPr lang="en-US" dirty="0" err="1" smtClean="0"/>
              <a:t>procese</a:t>
            </a:r>
            <a:r>
              <a:rPr lang="en-US" dirty="0" smtClean="0"/>
              <a:t> </a:t>
            </a:r>
            <a:r>
              <a:rPr lang="en-US" dirty="0" err="1" smtClean="0"/>
              <a:t>demokratike</a:t>
            </a:r>
            <a:r>
              <a:rPr lang="en-US" dirty="0"/>
              <a:t> </a:t>
            </a:r>
            <a:r>
              <a:rPr lang="en-US" dirty="0" smtClean="0"/>
              <a:t>– </a:t>
            </a:r>
            <a:r>
              <a:rPr lang="en-US" dirty="0" err="1" smtClean="0"/>
              <a:t>që</a:t>
            </a:r>
            <a:r>
              <a:rPr lang="en-US" dirty="0" smtClean="0"/>
              <a:t> </a:t>
            </a:r>
            <a:r>
              <a:rPr lang="en-US" dirty="0" err="1" smtClean="0"/>
              <a:t>nga</a:t>
            </a:r>
            <a:r>
              <a:rPr lang="en-US" dirty="0" smtClean="0"/>
              <a:t> </a:t>
            </a:r>
            <a:r>
              <a:rPr lang="en-US" dirty="0" err="1" smtClean="0"/>
              <a:t>votimi</a:t>
            </a:r>
            <a:r>
              <a:rPr lang="en-US" dirty="0" smtClean="0"/>
              <a:t> e </a:t>
            </a:r>
            <a:r>
              <a:rPr lang="en-US" dirty="0" err="1" smtClean="0"/>
              <a:t>deri</a:t>
            </a:r>
            <a:r>
              <a:rPr lang="en-US" dirty="0" smtClean="0"/>
              <a:t> </a:t>
            </a:r>
            <a:r>
              <a:rPr lang="en-US" dirty="0" err="1" smtClean="0"/>
              <a:t>tek</a:t>
            </a:r>
            <a:r>
              <a:rPr lang="en-US" dirty="0" smtClean="0"/>
              <a:t> </a:t>
            </a:r>
            <a:r>
              <a:rPr lang="en-US" dirty="0" err="1" smtClean="0"/>
              <a:t>fushatat</a:t>
            </a:r>
            <a:r>
              <a:rPr lang="en-US" dirty="0" smtClean="0"/>
              <a:t> </a:t>
            </a:r>
            <a:r>
              <a:rPr lang="en-US" dirty="0" err="1" smtClean="0"/>
              <a:t>qytetare</a:t>
            </a:r>
            <a:r>
              <a:rPr lang="en-US" dirty="0" smtClean="0"/>
              <a:t> –</a:t>
            </a:r>
            <a:r>
              <a:rPr lang="en-US" dirty="0" err="1" smtClean="0"/>
              <a:t>dhe</a:t>
            </a:r>
            <a:r>
              <a:rPr lang="en-US" dirty="0" smtClean="0"/>
              <a:t> </a:t>
            </a:r>
            <a:r>
              <a:rPr lang="en-US" dirty="0" err="1" smtClean="0"/>
              <a:t>ka</a:t>
            </a:r>
            <a:r>
              <a:rPr lang="en-US" dirty="0" smtClean="0"/>
              <a:t> </a:t>
            </a:r>
            <a:r>
              <a:rPr lang="en-US" dirty="0" err="1" smtClean="0"/>
              <a:t>krahasuar</a:t>
            </a:r>
            <a:r>
              <a:rPr lang="en-US" dirty="0" smtClean="0"/>
              <a:t> </a:t>
            </a:r>
            <a:r>
              <a:rPr lang="en-US" dirty="0" err="1" smtClean="0"/>
              <a:t>ndryshimet</a:t>
            </a:r>
            <a:r>
              <a:rPr lang="en-US" dirty="0" smtClean="0"/>
              <a:t> </a:t>
            </a:r>
            <a:r>
              <a:rPr lang="en-US" dirty="0" err="1" smtClean="0"/>
              <a:t>në</a:t>
            </a:r>
            <a:r>
              <a:rPr lang="en-US" dirty="0" smtClean="0"/>
              <a:t> </a:t>
            </a:r>
            <a:r>
              <a:rPr lang="en-US" dirty="0" err="1" smtClean="0"/>
              <a:t>nivelet</a:t>
            </a:r>
            <a:r>
              <a:rPr lang="en-US" dirty="0" smtClean="0"/>
              <a:t> e </a:t>
            </a:r>
            <a:r>
              <a:rPr lang="en-US" dirty="0" err="1" smtClean="0"/>
              <a:t>pjesëmarrjes</a:t>
            </a:r>
            <a:r>
              <a:rPr lang="en-US" dirty="0" smtClean="0"/>
              <a:t> </a:t>
            </a:r>
            <a:r>
              <a:rPr lang="en-US" dirty="0" err="1" smtClean="0"/>
              <a:t>që</a:t>
            </a:r>
            <a:r>
              <a:rPr lang="en-US" dirty="0" smtClean="0"/>
              <a:t> </a:t>
            </a:r>
            <a:r>
              <a:rPr lang="en-US" dirty="0" err="1" smtClean="0"/>
              <a:t>nga</a:t>
            </a:r>
            <a:r>
              <a:rPr lang="en-US" dirty="0" smtClean="0"/>
              <a:t> </a:t>
            </a:r>
            <a:r>
              <a:rPr lang="en-US" dirty="0" err="1" smtClean="0"/>
              <a:t>viti</a:t>
            </a:r>
            <a:r>
              <a:rPr lang="en-US" dirty="0" smtClean="0"/>
              <a:t> 2016. </a:t>
            </a:r>
            <a:endParaRPr lang="en-US" dirty="0"/>
          </a:p>
          <a:p>
            <a:pPr algn="just"/>
            <a:r>
              <a:rPr lang="en-US" dirty="0" err="1" smtClean="0"/>
              <a:t>Sondazhi</a:t>
            </a:r>
            <a:r>
              <a:rPr lang="en-US" dirty="0" smtClean="0"/>
              <a:t> </a:t>
            </a:r>
            <a:r>
              <a:rPr lang="en-US" dirty="0" err="1" smtClean="0"/>
              <a:t>është</a:t>
            </a:r>
            <a:r>
              <a:rPr lang="en-US" dirty="0" smtClean="0"/>
              <a:t> </a:t>
            </a:r>
            <a:r>
              <a:rPr lang="en-US" dirty="0" err="1" smtClean="0"/>
              <a:t>bazuar</a:t>
            </a:r>
            <a:r>
              <a:rPr lang="en-US" dirty="0" smtClean="0"/>
              <a:t> </a:t>
            </a:r>
            <a:r>
              <a:rPr lang="en-US" dirty="0" err="1" smtClean="0"/>
              <a:t>në</a:t>
            </a:r>
            <a:r>
              <a:rPr lang="en-US" dirty="0" smtClean="0"/>
              <a:t> “</a:t>
            </a:r>
            <a:r>
              <a:rPr lang="en-US" dirty="0" err="1" smtClean="0"/>
              <a:t>Auditin</a:t>
            </a:r>
            <a:r>
              <a:rPr lang="en-US" dirty="0" smtClean="0"/>
              <a:t> e </a:t>
            </a:r>
            <a:r>
              <a:rPr lang="en-US" dirty="0" err="1" smtClean="0"/>
              <a:t>Angazhimit</a:t>
            </a:r>
            <a:r>
              <a:rPr lang="en-US" dirty="0" smtClean="0"/>
              <a:t> </a:t>
            </a:r>
            <a:r>
              <a:rPr lang="en-US" dirty="0" err="1" smtClean="0"/>
              <a:t>Politik</a:t>
            </a:r>
            <a:r>
              <a:rPr lang="en-US" dirty="0" smtClean="0"/>
              <a:t>” </a:t>
            </a:r>
            <a:r>
              <a:rPr lang="en-US" dirty="0" err="1" smtClean="0"/>
              <a:t>që</a:t>
            </a:r>
            <a:r>
              <a:rPr lang="en-US" dirty="0" smtClean="0"/>
              <a:t> </a:t>
            </a:r>
            <a:r>
              <a:rPr lang="en-US" dirty="0" err="1" smtClean="0"/>
              <a:t>kryhet</a:t>
            </a:r>
            <a:r>
              <a:rPr lang="en-US" dirty="0" smtClean="0"/>
              <a:t> </a:t>
            </a:r>
            <a:r>
              <a:rPr lang="en-US" dirty="0" err="1" smtClean="0"/>
              <a:t>çdo</a:t>
            </a:r>
            <a:r>
              <a:rPr lang="en-US" dirty="0" smtClean="0"/>
              <a:t> </a:t>
            </a:r>
            <a:r>
              <a:rPr lang="en-US" dirty="0" err="1" smtClean="0"/>
              <a:t>vit</a:t>
            </a:r>
            <a:r>
              <a:rPr lang="en-US" dirty="0" smtClean="0"/>
              <a:t> </a:t>
            </a:r>
            <a:r>
              <a:rPr lang="en-US" dirty="0" err="1" smtClean="0"/>
              <a:t>nga</a:t>
            </a:r>
            <a:r>
              <a:rPr lang="en-US" dirty="0" smtClean="0"/>
              <a:t> </a:t>
            </a:r>
            <a:r>
              <a:rPr lang="en-US" dirty="0" err="1" smtClean="0"/>
              <a:t>Hansard</a:t>
            </a:r>
            <a:r>
              <a:rPr lang="en-US" dirty="0" smtClean="0"/>
              <a:t> Society, </a:t>
            </a:r>
            <a:r>
              <a:rPr lang="en-US" dirty="0" err="1" smtClean="0"/>
              <a:t>në</a:t>
            </a:r>
            <a:r>
              <a:rPr lang="en-US" dirty="0" smtClean="0"/>
              <a:t> </a:t>
            </a:r>
            <a:r>
              <a:rPr lang="en-US" dirty="0" err="1" smtClean="0"/>
              <a:t>Britaninë</a:t>
            </a:r>
            <a:r>
              <a:rPr lang="en-US" dirty="0" smtClean="0"/>
              <a:t> e </a:t>
            </a:r>
            <a:r>
              <a:rPr lang="en-US" dirty="0" err="1" smtClean="0"/>
              <a:t>Madhe</a:t>
            </a:r>
            <a:r>
              <a:rPr lang="en-US" dirty="0" smtClean="0"/>
              <a:t> </a:t>
            </a:r>
            <a:r>
              <a:rPr lang="en-US" dirty="0" err="1" smtClean="0"/>
              <a:t>për</a:t>
            </a:r>
            <a:r>
              <a:rPr lang="en-US" dirty="0" smtClean="0"/>
              <a:t> </a:t>
            </a:r>
            <a:r>
              <a:rPr lang="en-US" dirty="0" err="1" smtClean="0"/>
              <a:t>të</a:t>
            </a:r>
            <a:r>
              <a:rPr lang="en-US" dirty="0" smtClean="0"/>
              <a:t> </a:t>
            </a:r>
            <a:r>
              <a:rPr lang="en-US" dirty="0" err="1" smtClean="0"/>
              <a:t>matur</a:t>
            </a:r>
            <a:r>
              <a:rPr lang="en-US" dirty="0" smtClean="0"/>
              <a:t> </a:t>
            </a:r>
            <a:r>
              <a:rPr lang="en-US" dirty="0" err="1" smtClean="0"/>
              <a:t>nivelin</a:t>
            </a:r>
            <a:r>
              <a:rPr lang="en-US" dirty="0" smtClean="0"/>
              <a:t> e </a:t>
            </a:r>
            <a:r>
              <a:rPr lang="en-US" dirty="0" err="1" smtClean="0"/>
              <a:t>angazhimit</a:t>
            </a:r>
            <a:r>
              <a:rPr lang="en-US" dirty="0" smtClean="0"/>
              <a:t> </a:t>
            </a:r>
            <a:r>
              <a:rPr lang="en-US" dirty="0" err="1" smtClean="0"/>
              <a:t>politik</a:t>
            </a:r>
            <a:r>
              <a:rPr lang="en-US" dirty="0" smtClean="0"/>
              <a:t>.</a:t>
            </a:r>
            <a:endParaRPr lang="en-US" dirty="0"/>
          </a:p>
          <a:p>
            <a:pPr algn="just"/>
            <a:r>
              <a:rPr lang="en-US" dirty="0" err="1" smtClean="0"/>
              <a:t>Sondazhi</a:t>
            </a:r>
            <a:r>
              <a:rPr lang="en-US" dirty="0" smtClean="0"/>
              <a:t> </a:t>
            </a:r>
            <a:r>
              <a:rPr lang="en-US" dirty="0" err="1" smtClean="0"/>
              <a:t>financohet</a:t>
            </a:r>
            <a:r>
              <a:rPr lang="en-US" dirty="0" smtClean="0"/>
              <a:t> </a:t>
            </a:r>
            <a:r>
              <a:rPr lang="en-US" dirty="0" err="1" smtClean="0"/>
              <a:t>nga</a:t>
            </a:r>
            <a:r>
              <a:rPr lang="en-US" dirty="0" smtClean="0"/>
              <a:t> National </a:t>
            </a:r>
            <a:r>
              <a:rPr lang="en-US" dirty="0" err="1" smtClean="0"/>
              <a:t>Endoëment</a:t>
            </a:r>
            <a:r>
              <a:rPr lang="en-US" dirty="0" smtClean="0"/>
              <a:t> </a:t>
            </a:r>
            <a:r>
              <a:rPr lang="en-US" dirty="0"/>
              <a:t>for Democracy (NED). </a:t>
            </a:r>
            <a:r>
              <a:rPr lang="en-US" dirty="0" err="1" smtClean="0"/>
              <a:t>Pikëpamjet</a:t>
            </a:r>
            <a:r>
              <a:rPr lang="en-US" dirty="0" smtClean="0"/>
              <a:t> e </a:t>
            </a:r>
            <a:r>
              <a:rPr lang="en-US" dirty="0" err="1" smtClean="0"/>
              <a:t>shprehura</a:t>
            </a:r>
            <a:r>
              <a:rPr lang="en-US" dirty="0" smtClean="0"/>
              <a:t> </a:t>
            </a:r>
            <a:r>
              <a:rPr lang="en-US" dirty="0" err="1" smtClean="0"/>
              <a:t>në</a:t>
            </a:r>
            <a:r>
              <a:rPr lang="en-US" dirty="0" smtClean="0"/>
              <a:t> </a:t>
            </a:r>
            <a:r>
              <a:rPr lang="en-US" dirty="0" err="1" smtClean="0"/>
              <a:t>sondazh</a:t>
            </a:r>
            <a:r>
              <a:rPr lang="en-US" dirty="0" smtClean="0"/>
              <a:t> </a:t>
            </a:r>
            <a:r>
              <a:rPr lang="en-US" dirty="0" err="1" smtClean="0"/>
              <a:t>nuk</a:t>
            </a:r>
            <a:r>
              <a:rPr lang="en-US" dirty="0" smtClean="0"/>
              <a:t> </a:t>
            </a:r>
            <a:r>
              <a:rPr lang="en-US" dirty="0" err="1" smtClean="0"/>
              <a:t>reflektojnë</a:t>
            </a:r>
            <a:r>
              <a:rPr lang="en-US" dirty="0" smtClean="0"/>
              <a:t> </a:t>
            </a:r>
            <a:r>
              <a:rPr lang="en-US" dirty="0" err="1" smtClean="0"/>
              <a:t>medoemos</a:t>
            </a:r>
            <a:r>
              <a:rPr lang="en-US" dirty="0" smtClean="0"/>
              <a:t> </a:t>
            </a:r>
            <a:r>
              <a:rPr lang="en-US" dirty="0" err="1" smtClean="0"/>
              <a:t>ato</a:t>
            </a:r>
            <a:r>
              <a:rPr lang="en-US" dirty="0" smtClean="0"/>
              <a:t> </a:t>
            </a:r>
            <a:r>
              <a:rPr lang="en-US" dirty="0" err="1" smtClean="0"/>
              <a:t>të</a:t>
            </a:r>
            <a:r>
              <a:rPr lang="en-US" dirty="0" smtClean="0"/>
              <a:t> NDI </a:t>
            </a:r>
            <a:r>
              <a:rPr lang="en-US" dirty="0" err="1" smtClean="0"/>
              <a:t>ose</a:t>
            </a:r>
            <a:r>
              <a:rPr lang="en-US" dirty="0" smtClean="0"/>
              <a:t> NED. </a:t>
            </a:r>
            <a:endParaRPr lang="en-US" sz="1800" dirty="0">
              <a:solidFill>
                <a:schemeClr val="bg1"/>
              </a:solidFill>
            </a:endParaRPr>
          </a:p>
        </p:txBody>
      </p:sp>
    </p:spTree>
    <p:extLst>
      <p:ext uri="{BB962C8B-B14F-4D97-AF65-F5344CB8AC3E}">
        <p14:creationId xmlns:p14="http://schemas.microsoft.com/office/powerpoint/2010/main" val="1628965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2896682" cy="4601183"/>
          </a:xfrm>
        </p:spPr>
        <p:txBody>
          <a:bodyPr>
            <a:normAutofit/>
          </a:bodyPr>
          <a:lstStyle/>
          <a:p>
            <a:r>
              <a:rPr lang="en-US" sz="2600" b="1" dirty="0" err="1" smtClean="0"/>
              <a:t>Probabiliteti</a:t>
            </a:r>
            <a:r>
              <a:rPr lang="en-US" sz="2600" b="1" dirty="0" smtClean="0"/>
              <a:t> </a:t>
            </a:r>
            <a:r>
              <a:rPr lang="en-US" sz="2600" b="1" dirty="0" err="1" smtClean="0"/>
              <a:t>për</a:t>
            </a:r>
            <a:r>
              <a:rPr lang="en-US" sz="2600" b="1" dirty="0" smtClean="0"/>
              <a:t> </a:t>
            </a:r>
            <a:r>
              <a:rPr lang="en-US" sz="2600" b="1" dirty="0" err="1" smtClean="0"/>
              <a:t>të</a:t>
            </a:r>
            <a:r>
              <a:rPr lang="en-US" sz="2600" b="1" dirty="0" smtClean="0"/>
              <a:t> </a:t>
            </a:r>
            <a:r>
              <a:rPr lang="en-US" sz="2600" b="1" dirty="0" err="1" smtClean="0"/>
              <a:t>votuar</a:t>
            </a:r>
            <a:r>
              <a:rPr lang="en-US" sz="2600" b="1" dirty="0"/>
              <a:t/>
            </a:r>
            <a:br>
              <a:rPr lang="en-US" sz="2600" b="1" dirty="0"/>
            </a:br>
            <a:r>
              <a:rPr lang="en-US" sz="2600" b="1" dirty="0"/>
              <a:t>2020 vs. 2016</a:t>
            </a:r>
          </a:p>
        </p:txBody>
      </p:sp>
      <p:graphicFrame>
        <p:nvGraphicFramePr>
          <p:cNvPr id="5" name="Chart 4"/>
          <p:cNvGraphicFramePr>
            <a:graphicFrameLocks/>
          </p:cNvGraphicFramePr>
          <p:nvPr>
            <p:extLst>
              <p:ext uri="{D42A27DB-BD31-4B8C-83A1-F6EECF244321}">
                <p14:modId xmlns:p14="http://schemas.microsoft.com/office/powerpoint/2010/main" val="979691193"/>
              </p:ext>
            </p:extLst>
          </p:nvPr>
        </p:nvGraphicFramePr>
        <p:xfrm>
          <a:off x="3220721" y="426720"/>
          <a:ext cx="8636000" cy="5648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813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864108"/>
            <a:ext cx="2638063" cy="4622292"/>
          </a:xfrm>
        </p:spPr>
        <p:txBody>
          <a:bodyPr>
            <a:normAutofit fontScale="90000"/>
          </a:bodyPr>
          <a:lstStyle/>
          <a:p>
            <a:r>
              <a:rPr lang="en-US" sz="2900" b="1" dirty="0" err="1" smtClean="0"/>
              <a:t>Probabiliteti</a:t>
            </a:r>
            <a:r>
              <a:rPr lang="en-US" sz="2900" b="1" dirty="0" smtClean="0"/>
              <a:t> </a:t>
            </a:r>
            <a:r>
              <a:rPr lang="en-US" sz="2900" b="1" dirty="0" err="1" smtClean="0"/>
              <a:t>për</a:t>
            </a:r>
            <a:r>
              <a:rPr lang="en-US" sz="2900" b="1" dirty="0" smtClean="0"/>
              <a:t> </a:t>
            </a:r>
            <a:r>
              <a:rPr lang="en-US" sz="2900" b="1" dirty="0" err="1" smtClean="0"/>
              <a:t>të</a:t>
            </a:r>
            <a:r>
              <a:rPr lang="en-US" sz="2900" b="1" dirty="0" smtClean="0"/>
              <a:t> </a:t>
            </a:r>
            <a:r>
              <a:rPr lang="en-US" sz="2900" b="1" dirty="0" err="1" smtClean="0"/>
              <a:t>votuar</a:t>
            </a:r>
            <a:r>
              <a:rPr lang="en-US" sz="2900" b="1" dirty="0" smtClean="0"/>
              <a:t> </a:t>
            </a:r>
            <a:r>
              <a:rPr lang="en-US" sz="2900" b="1" dirty="0" err="1" smtClean="0"/>
              <a:t>sipas</a:t>
            </a:r>
            <a:r>
              <a:rPr lang="en-US" sz="2900" b="1" dirty="0" smtClean="0"/>
              <a:t> </a:t>
            </a:r>
            <a:r>
              <a:rPr lang="en-US" sz="2900" b="1" dirty="0" err="1" smtClean="0"/>
              <a:t>statusit</a:t>
            </a:r>
            <a:r>
              <a:rPr lang="en-US" sz="2900" b="1" dirty="0" smtClean="0"/>
              <a:t> </a:t>
            </a:r>
            <a:r>
              <a:rPr lang="en-US" sz="2900" b="1" dirty="0" err="1" smtClean="0"/>
              <a:t>të</a:t>
            </a:r>
            <a:r>
              <a:rPr lang="en-US" sz="2900" b="1" dirty="0" smtClean="0"/>
              <a:t> </a:t>
            </a:r>
            <a:r>
              <a:rPr lang="en-US" sz="2900" b="1" dirty="0" err="1" smtClean="0"/>
              <a:t>punësimit</a:t>
            </a:r>
            <a:r>
              <a:rPr lang="en-US" sz="2900" b="1" dirty="0" smtClean="0"/>
              <a:t> – </a:t>
            </a:r>
            <a:r>
              <a:rPr lang="en-US" sz="2900" b="1" dirty="0"/>
              <a:t>2020</a:t>
            </a:r>
            <a:r>
              <a:rPr lang="en-US" b="1" dirty="0"/>
              <a:t/>
            </a:r>
            <a:br>
              <a:rPr lang="en-US" b="1" dirty="0"/>
            </a:br>
            <a:r>
              <a:rPr lang="en-US" b="1" dirty="0"/>
              <a:t/>
            </a:r>
            <a:br>
              <a:rPr lang="en-US" b="1" dirty="0"/>
            </a:br>
            <a:r>
              <a:rPr lang="en-US" b="1" dirty="0"/>
              <a:t/>
            </a:r>
            <a:br>
              <a:rPr lang="en-US" b="1" dirty="0"/>
            </a:br>
            <a:r>
              <a:rPr lang="en-US" sz="2000" dirty="0" smtClean="0"/>
              <a:t>“</a:t>
            </a:r>
            <a:r>
              <a:rPr lang="en-US" sz="2000" i="1" dirty="0" smtClean="0"/>
              <a:t>Do </a:t>
            </a:r>
            <a:r>
              <a:rPr lang="en-US" sz="2000" i="1" dirty="0" err="1" smtClean="0"/>
              <a:t>të</a:t>
            </a:r>
            <a:r>
              <a:rPr lang="en-US" sz="2000" i="1" dirty="0" smtClean="0"/>
              <a:t> </a:t>
            </a:r>
            <a:r>
              <a:rPr lang="en-US" sz="2000" i="1" dirty="0" err="1" smtClean="0"/>
              <a:t>votoj</a:t>
            </a:r>
            <a:r>
              <a:rPr lang="en-US" sz="2000" i="1" dirty="0" smtClean="0"/>
              <a:t> </a:t>
            </a:r>
            <a:r>
              <a:rPr lang="en-US" sz="2000" i="1" dirty="0" err="1" smtClean="0"/>
              <a:t>sepse</a:t>
            </a:r>
            <a:r>
              <a:rPr lang="en-US" sz="2000" i="1" dirty="0" smtClean="0"/>
              <a:t> e </a:t>
            </a:r>
            <a:r>
              <a:rPr lang="en-US" sz="2000" i="1" dirty="0" err="1" smtClean="0"/>
              <a:t>konsideroj</a:t>
            </a:r>
            <a:r>
              <a:rPr lang="en-US" sz="2000" i="1" dirty="0" smtClean="0"/>
              <a:t> </a:t>
            </a:r>
            <a:r>
              <a:rPr lang="en-US" sz="2000" i="1" dirty="0" err="1" smtClean="0"/>
              <a:t>një</a:t>
            </a:r>
            <a:r>
              <a:rPr lang="en-US" sz="2000" i="1" dirty="0" smtClean="0"/>
              <a:t> </a:t>
            </a:r>
            <a:r>
              <a:rPr lang="en-US" sz="2000" i="1" dirty="0" err="1" smtClean="0"/>
              <a:t>detyrim</a:t>
            </a:r>
            <a:r>
              <a:rPr lang="en-US" sz="2000" i="1" dirty="0" smtClean="0"/>
              <a:t> moral </a:t>
            </a:r>
            <a:r>
              <a:rPr lang="en-US" sz="2000" i="1" dirty="0" err="1" smtClean="0"/>
              <a:t>dhe</a:t>
            </a:r>
            <a:r>
              <a:rPr lang="en-US" sz="2000" i="1" dirty="0" smtClean="0"/>
              <a:t> </a:t>
            </a:r>
            <a:r>
              <a:rPr lang="en-US" sz="2000" i="1" dirty="0" err="1" smtClean="0"/>
              <a:t>një</a:t>
            </a:r>
            <a:r>
              <a:rPr lang="en-US" sz="2000" i="1" dirty="0" smtClean="0"/>
              <a:t> </a:t>
            </a:r>
            <a:r>
              <a:rPr lang="en-US" sz="2000" i="1" dirty="0" err="1" smtClean="0"/>
              <a:t>të</a:t>
            </a:r>
            <a:r>
              <a:rPr lang="en-US" sz="2000" i="1" dirty="0" smtClean="0"/>
              <a:t> </a:t>
            </a:r>
            <a:r>
              <a:rPr lang="en-US" sz="2000" i="1" dirty="0" err="1" smtClean="0"/>
              <a:t>drejtë</a:t>
            </a:r>
            <a:r>
              <a:rPr lang="en-US" sz="2000" i="1" dirty="0" smtClean="0"/>
              <a:t> </a:t>
            </a:r>
            <a:r>
              <a:rPr lang="en-US" sz="2000" i="1" dirty="0" err="1" smtClean="0"/>
              <a:t>kushtetuese</a:t>
            </a:r>
            <a:r>
              <a:rPr lang="en-US" sz="2000" i="1" dirty="0" smtClean="0"/>
              <a:t>. </a:t>
            </a:r>
            <a:r>
              <a:rPr lang="en-US" sz="2000" i="1" dirty="0" err="1" smtClean="0"/>
              <a:t>është</a:t>
            </a:r>
            <a:r>
              <a:rPr lang="en-US" sz="2000" i="1" dirty="0" smtClean="0"/>
              <a:t> </a:t>
            </a:r>
            <a:r>
              <a:rPr lang="en-US" sz="2000" i="1" dirty="0" err="1" smtClean="0"/>
              <a:t>një</a:t>
            </a:r>
            <a:r>
              <a:rPr lang="en-US" sz="2000" i="1" dirty="0" smtClean="0"/>
              <a:t> </a:t>
            </a:r>
            <a:r>
              <a:rPr lang="en-US" sz="2000" i="1" dirty="0" err="1" smtClean="0"/>
              <a:t>mënyrë</a:t>
            </a:r>
            <a:r>
              <a:rPr lang="en-US" sz="2000" i="1" dirty="0" smtClean="0"/>
              <a:t> </a:t>
            </a:r>
            <a:r>
              <a:rPr lang="en-US" sz="2000" i="1" dirty="0" err="1" smtClean="0"/>
              <a:t>për</a:t>
            </a:r>
            <a:r>
              <a:rPr lang="en-US" sz="2000" i="1" dirty="0" smtClean="0"/>
              <a:t> </a:t>
            </a:r>
            <a:r>
              <a:rPr lang="en-US" sz="2000" i="1" dirty="0" err="1" smtClean="0"/>
              <a:t>të</a:t>
            </a:r>
            <a:r>
              <a:rPr lang="en-US" sz="2000" i="1" dirty="0" smtClean="0"/>
              <a:t> </a:t>
            </a:r>
            <a:r>
              <a:rPr lang="en-US" sz="2000" i="1" dirty="0" err="1" smtClean="0"/>
              <a:t>kërkuar</a:t>
            </a:r>
            <a:r>
              <a:rPr lang="en-US" sz="2000" i="1" dirty="0" smtClean="0"/>
              <a:t> </a:t>
            </a:r>
            <a:r>
              <a:rPr lang="en-US" sz="2000" i="1" dirty="0" err="1" smtClean="0"/>
              <a:t>llogari</a:t>
            </a:r>
            <a:r>
              <a:rPr lang="en-US" sz="2000" i="1" dirty="0" smtClean="0"/>
              <a:t> </a:t>
            </a:r>
            <a:r>
              <a:rPr lang="en-US" sz="2000" i="1" dirty="0" err="1" smtClean="0"/>
              <a:t>nga</a:t>
            </a:r>
            <a:r>
              <a:rPr lang="en-US" sz="2000" i="1" dirty="0" smtClean="0"/>
              <a:t> </a:t>
            </a:r>
            <a:r>
              <a:rPr lang="en-US" sz="2000" i="1" dirty="0" err="1" smtClean="0"/>
              <a:t>personi</a:t>
            </a:r>
            <a:r>
              <a:rPr lang="en-US" sz="2000" i="1" dirty="0" smtClean="0"/>
              <a:t> </a:t>
            </a:r>
            <a:r>
              <a:rPr lang="en-US" sz="2000" i="1" dirty="0" err="1" smtClean="0"/>
              <a:t>që</a:t>
            </a:r>
            <a:r>
              <a:rPr lang="en-US" sz="2000" i="1" dirty="0" smtClean="0"/>
              <a:t> </a:t>
            </a:r>
            <a:r>
              <a:rPr lang="en-US" sz="2000" i="1" dirty="0" err="1" smtClean="0"/>
              <a:t>ke</a:t>
            </a:r>
            <a:r>
              <a:rPr lang="en-US" sz="2000" i="1" dirty="0" smtClean="0"/>
              <a:t> </a:t>
            </a:r>
            <a:r>
              <a:rPr lang="en-US" sz="2000" i="1" dirty="0" err="1" smtClean="0"/>
              <a:t>votuar</a:t>
            </a:r>
            <a:r>
              <a:rPr lang="en-US" sz="2000" i="1" dirty="0" smtClean="0"/>
              <a:t> </a:t>
            </a:r>
            <a:r>
              <a:rPr lang="en-US" sz="2000" dirty="0" smtClean="0"/>
              <a:t>”. </a:t>
            </a:r>
            <a:r>
              <a:rPr lang="en-US" sz="2000" dirty="0" err="1" smtClean="0"/>
              <a:t>Mashkull</a:t>
            </a:r>
            <a:r>
              <a:rPr lang="en-US" sz="2000" dirty="0" smtClean="0"/>
              <a:t>, </a:t>
            </a:r>
            <a:r>
              <a:rPr lang="en-US" sz="2000" dirty="0"/>
              <a:t>43 </a:t>
            </a:r>
            <a:r>
              <a:rPr lang="en-US" sz="2000" dirty="0" err="1" smtClean="0"/>
              <a:t>vjeç</a:t>
            </a:r>
            <a:r>
              <a:rPr lang="en-US" sz="2000" dirty="0" smtClean="0"/>
              <a:t>, </a:t>
            </a:r>
            <a:r>
              <a:rPr lang="en-US" sz="2000" dirty="0" err="1" smtClean="0"/>
              <a:t>Durrës</a:t>
            </a:r>
            <a:r>
              <a:rPr lang="en-US" dirty="0"/>
              <a:t/>
            </a:r>
            <a:br>
              <a:rPr lang="en-US" dirty="0"/>
            </a:br>
            <a:r>
              <a:rPr lang="en-US" b="1" dirty="0"/>
              <a:t/>
            </a:r>
            <a:br>
              <a:rPr lang="en-US" b="1" dirty="0"/>
            </a:br>
            <a:r>
              <a:rPr lang="en-US" b="1" dirty="0"/>
              <a:t/>
            </a:r>
            <a:br>
              <a:rPr lang="en-US" b="1" dirty="0"/>
            </a:br>
            <a:endParaRPr lang="en-US" b="1" dirty="0"/>
          </a:p>
        </p:txBody>
      </p:sp>
      <p:graphicFrame>
        <p:nvGraphicFramePr>
          <p:cNvPr id="5" name="Chart 4"/>
          <p:cNvGraphicFramePr>
            <a:graphicFrameLocks/>
          </p:cNvGraphicFramePr>
          <p:nvPr>
            <p:extLst>
              <p:ext uri="{D42A27DB-BD31-4B8C-83A1-F6EECF244321}">
                <p14:modId xmlns:p14="http://schemas.microsoft.com/office/powerpoint/2010/main" val="229338205"/>
              </p:ext>
            </p:extLst>
          </p:nvPr>
        </p:nvGraphicFramePr>
        <p:xfrm>
          <a:off x="3374230" y="345440"/>
          <a:ext cx="8665370" cy="5933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9053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59CC-6D50-44B0-AD87-9FD67A5C6D96}"/>
              </a:ext>
            </a:extLst>
          </p:cNvPr>
          <p:cNvSpPr>
            <a:spLocks noGrp="1"/>
          </p:cNvSpPr>
          <p:nvPr>
            <p:ph type="title"/>
          </p:nvPr>
        </p:nvSpPr>
        <p:spPr>
          <a:xfrm>
            <a:off x="245327" y="356839"/>
            <a:ext cx="2654891" cy="5207620"/>
          </a:xfrm>
        </p:spPr>
        <p:txBody>
          <a:bodyPr>
            <a:normAutofit fontScale="90000"/>
          </a:bodyPr>
          <a:lstStyle/>
          <a:p>
            <a:r>
              <a:rPr lang="en-US" sz="2700" b="1" dirty="0"/>
              <a:t/>
            </a:r>
            <a:br>
              <a:rPr lang="en-US" sz="2700" b="1" dirty="0"/>
            </a:br>
            <a:r>
              <a:rPr lang="en-US" sz="2900" b="1" dirty="0" err="1" smtClean="0"/>
              <a:t>Arsye</a:t>
            </a:r>
            <a:r>
              <a:rPr lang="en-US" sz="2900" b="1" dirty="0" smtClean="0"/>
              <a:t> </a:t>
            </a:r>
            <a:r>
              <a:rPr lang="en-US" sz="2900" b="1" dirty="0" err="1" smtClean="0"/>
              <a:t>për</a:t>
            </a:r>
            <a:r>
              <a:rPr lang="en-US" sz="2900" b="1" dirty="0" smtClean="0"/>
              <a:t> </a:t>
            </a:r>
            <a:r>
              <a:rPr lang="en-US" sz="2900" b="1" dirty="0" err="1" smtClean="0"/>
              <a:t>të</a:t>
            </a:r>
            <a:r>
              <a:rPr lang="en-US" sz="2900" b="1" dirty="0" smtClean="0"/>
              <a:t> </a:t>
            </a:r>
            <a:r>
              <a:rPr lang="en-US" sz="2900" b="1" dirty="0" err="1" smtClean="0"/>
              <a:t>votuar</a:t>
            </a:r>
            <a:r>
              <a:rPr lang="en-US" sz="2900" b="1" dirty="0" smtClean="0"/>
              <a:t>/</a:t>
            </a:r>
            <a:r>
              <a:rPr lang="en-US" sz="2900" b="1" dirty="0" err="1" smtClean="0"/>
              <a:t>mos</a:t>
            </a:r>
            <a:r>
              <a:rPr lang="en-US" sz="2900" b="1" dirty="0" smtClean="0"/>
              <a:t> </a:t>
            </a:r>
            <a:r>
              <a:rPr lang="en-US" sz="2900" b="1" dirty="0" err="1" smtClean="0"/>
              <a:t>votuar</a:t>
            </a:r>
            <a:r>
              <a:rPr lang="en-US" b="1" dirty="0"/>
              <a:t/>
            </a:r>
            <a:br>
              <a:rPr lang="en-US" b="1" dirty="0"/>
            </a:br>
            <a:r>
              <a:rPr lang="en-US" dirty="0"/>
              <a:t/>
            </a:r>
            <a:br>
              <a:rPr lang="en-US" dirty="0"/>
            </a:br>
            <a:r>
              <a:rPr lang="en-US" sz="2000" dirty="0" smtClean="0"/>
              <a:t>“</a:t>
            </a:r>
            <a:r>
              <a:rPr lang="en-US" sz="2000" i="1" dirty="0" smtClean="0">
                <a:latin typeface="+mn-lt"/>
              </a:rPr>
              <a:t> </a:t>
            </a:r>
            <a:r>
              <a:rPr lang="en-US" sz="2000" i="1" dirty="0" err="1" smtClean="0">
                <a:latin typeface="+mn-lt"/>
              </a:rPr>
              <a:t>Kam</a:t>
            </a:r>
            <a:r>
              <a:rPr lang="en-US" sz="2000" i="1" dirty="0" smtClean="0">
                <a:latin typeface="+mn-lt"/>
              </a:rPr>
              <a:t> </a:t>
            </a:r>
            <a:r>
              <a:rPr lang="en-US" sz="2000" i="1" dirty="0" err="1" smtClean="0">
                <a:latin typeface="+mn-lt"/>
              </a:rPr>
              <a:t>votuar</a:t>
            </a:r>
            <a:r>
              <a:rPr lang="en-US" sz="2000" i="1" dirty="0" smtClean="0">
                <a:latin typeface="+mn-lt"/>
              </a:rPr>
              <a:t> </a:t>
            </a:r>
            <a:r>
              <a:rPr lang="en-US" sz="2000" i="1" dirty="0" err="1" smtClean="0">
                <a:latin typeface="+mn-lt"/>
              </a:rPr>
              <a:t>sepse</a:t>
            </a:r>
            <a:r>
              <a:rPr lang="en-US" sz="2000" i="1" dirty="0" smtClean="0">
                <a:latin typeface="+mn-lt"/>
              </a:rPr>
              <a:t> </a:t>
            </a:r>
            <a:r>
              <a:rPr lang="en-US" sz="2000" i="1" dirty="0" err="1" smtClean="0">
                <a:latin typeface="+mn-lt"/>
              </a:rPr>
              <a:t>kam</a:t>
            </a:r>
            <a:r>
              <a:rPr lang="en-US" sz="2000" i="1" dirty="0" smtClean="0">
                <a:latin typeface="+mn-lt"/>
              </a:rPr>
              <a:t> </a:t>
            </a:r>
            <a:r>
              <a:rPr lang="en-US" sz="2000" i="1" dirty="0" err="1" smtClean="0">
                <a:latin typeface="+mn-lt"/>
              </a:rPr>
              <a:t>besuar</a:t>
            </a:r>
            <a:r>
              <a:rPr lang="en-US" sz="2000" i="1" dirty="0" smtClean="0">
                <a:latin typeface="+mn-lt"/>
              </a:rPr>
              <a:t> se </a:t>
            </a:r>
            <a:r>
              <a:rPr lang="en-US" sz="2000" i="1" dirty="0" err="1" smtClean="0">
                <a:latin typeface="+mn-lt"/>
              </a:rPr>
              <a:t>vota</a:t>
            </a:r>
            <a:r>
              <a:rPr lang="en-US" sz="2000" i="1" dirty="0" smtClean="0">
                <a:latin typeface="+mn-lt"/>
              </a:rPr>
              <a:t> </a:t>
            </a:r>
            <a:r>
              <a:rPr lang="en-US" sz="2000" i="1" dirty="0" err="1" smtClean="0">
                <a:latin typeface="+mn-lt"/>
              </a:rPr>
              <a:t>ime</a:t>
            </a:r>
            <a:r>
              <a:rPr lang="en-US" sz="2000" i="1" dirty="0" smtClean="0">
                <a:latin typeface="+mn-lt"/>
              </a:rPr>
              <a:t> do </a:t>
            </a:r>
            <a:r>
              <a:rPr lang="en-US" sz="2000" i="1" dirty="0" err="1" smtClean="0">
                <a:latin typeface="+mn-lt"/>
              </a:rPr>
              <a:t>të</a:t>
            </a:r>
            <a:r>
              <a:rPr lang="en-US" sz="2000" i="1" dirty="0" smtClean="0">
                <a:latin typeface="+mn-lt"/>
              </a:rPr>
              <a:t> </a:t>
            </a:r>
            <a:r>
              <a:rPr lang="en-US" sz="2000" i="1" dirty="0" err="1" smtClean="0">
                <a:latin typeface="+mn-lt"/>
              </a:rPr>
              <a:t>sjellë</a:t>
            </a:r>
            <a:r>
              <a:rPr lang="en-US" sz="2000" i="1" dirty="0" smtClean="0">
                <a:latin typeface="+mn-lt"/>
              </a:rPr>
              <a:t> </a:t>
            </a:r>
            <a:r>
              <a:rPr lang="en-US" sz="2000" i="1" dirty="0" err="1" smtClean="0">
                <a:latin typeface="+mn-lt"/>
              </a:rPr>
              <a:t>ndryshim</a:t>
            </a:r>
            <a:r>
              <a:rPr lang="en-US" sz="2000" i="1" dirty="0" smtClean="0">
                <a:latin typeface="+mn-lt"/>
              </a:rPr>
              <a:t>. </a:t>
            </a:r>
            <a:r>
              <a:rPr lang="en-US" sz="2000" i="1" dirty="0" err="1" smtClean="0">
                <a:latin typeface="+mn-lt"/>
              </a:rPr>
              <a:t>Besoj</a:t>
            </a:r>
            <a:r>
              <a:rPr lang="en-US" sz="2000" i="1" dirty="0" smtClean="0">
                <a:latin typeface="+mn-lt"/>
              </a:rPr>
              <a:t> se </a:t>
            </a:r>
            <a:r>
              <a:rPr lang="en-US" sz="2000" i="1" dirty="0" err="1" smtClean="0">
                <a:latin typeface="+mn-lt"/>
              </a:rPr>
              <a:t>protestat</a:t>
            </a:r>
            <a:r>
              <a:rPr lang="en-US" sz="2000" i="1" dirty="0" smtClean="0">
                <a:latin typeface="+mn-lt"/>
              </a:rPr>
              <a:t> </a:t>
            </a:r>
            <a:r>
              <a:rPr lang="en-US" sz="2000" i="1" dirty="0" err="1" smtClean="0">
                <a:latin typeface="+mn-lt"/>
              </a:rPr>
              <a:t>nuk</a:t>
            </a:r>
            <a:r>
              <a:rPr lang="en-US" sz="2000" i="1" dirty="0" smtClean="0">
                <a:latin typeface="+mn-lt"/>
              </a:rPr>
              <a:t>  </a:t>
            </a:r>
            <a:r>
              <a:rPr lang="en-US" sz="2000" i="1" dirty="0" err="1" smtClean="0">
                <a:latin typeface="+mn-lt"/>
              </a:rPr>
              <a:t>mund</a:t>
            </a:r>
            <a:r>
              <a:rPr lang="en-US" sz="2000" i="1" dirty="0" smtClean="0">
                <a:latin typeface="+mn-lt"/>
              </a:rPr>
              <a:t> </a:t>
            </a:r>
            <a:r>
              <a:rPr lang="en-US" sz="2000" i="1" dirty="0" err="1" smtClean="0">
                <a:latin typeface="+mn-lt"/>
              </a:rPr>
              <a:t>të</a:t>
            </a:r>
            <a:r>
              <a:rPr lang="en-US" sz="2000" i="1" dirty="0" smtClean="0">
                <a:latin typeface="+mn-lt"/>
              </a:rPr>
              <a:t> </a:t>
            </a:r>
            <a:r>
              <a:rPr lang="en-US" sz="2000" i="1" dirty="0" err="1" smtClean="0">
                <a:latin typeface="+mn-lt"/>
              </a:rPr>
              <a:t>sjellin</a:t>
            </a:r>
            <a:r>
              <a:rPr lang="en-US" sz="2000" i="1" dirty="0" smtClean="0">
                <a:latin typeface="+mn-lt"/>
              </a:rPr>
              <a:t> </a:t>
            </a:r>
            <a:r>
              <a:rPr lang="en-US" sz="2000" i="1" dirty="0" err="1" smtClean="0">
                <a:latin typeface="+mn-lt"/>
              </a:rPr>
              <a:t>ndryshim</a:t>
            </a:r>
            <a:r>
              <a:rPr lang="en-US" sz="2000" i="1" dirty="0" smtClean="0">
                <a:latin typeface="+mn-lt"/>
              </a:rPr>
              <a:t> </a:t>
            </a:r>
            <a:r>
              <a:rPr lang="en-US" sz="2000" i="1" dirty="0" err="1" smtClean="0">
                <a:latin typeface="+mn-lt"/>
              </a:rPr>
              <a:t>nëse</a:t>
            </a:r>
            <a:r>
              <a:rPr lang="en-US" sz="2000" i="1" dirty="0" smtClean="0">
                <a:latin typeface="+mn-lt"/>
              </a:rPr>
              <a:t> </a:t>
            </a:r>
            <a:r>
              <a:rPr lang="en-US" sz="2000" i="1" dirty="0" err="1" smtClean="0">
                <a:latin typeface="+mn-lt"/>
              </a:rPr>
              <a:t>nuk</a:t>
            </a:r>
            <a:r>
              <a:rPr lang="en-US" sz="2000" i="1" dirty="0" smtClean="0">
                <a:latin typeface="+mn-lt"/>
              </a:rPr>
              <a:t> </a:t>
            </a:r>
            <a:r>
              <a:rPr lang="en-US" sz="2000" i="1" dirty="0" err="1" smtClean="0">
                <a:latin typeface="+mn-lt"/>
              </a:rPr>
              <a:t>shoqërohen</a:t>
            </a:r>
            <a:r>
              <a:rPr lang="en-US" sz="2000" i="1" dirty="0" smtClean="0">
                <a:latin typeface="+mn-lt"/>
              </a:rPr>
              <a:t> me </a:t>
            </a:r>
            <a:r>
              <a:rPr lang="en-US" sz="2000" i="1" dirty="0" err="1" smtClean="0">
                <a:latin typeface="+mn-lt"/>
              </a:rPr>
              <a:t>votimin</a:t>
            </a:r>
            <a:r>
              <a:rPr lang="en-US" sz="2000" i="1" dirty="0" smtClean="0">
                <a:latin typeface="+mn-lt"/>
              </a:rPr>
              <a:t>. </a:t>
            </a:r>
            <a:r>
              <a:rPr lang="en-US" sz="2000" i="1" dirty="0" err="1" smtClean="0">
                <a:latin typeface="+mn-lt"/>
              </a:rPr>
              <a:t>Nuk</a:t>
            </a:r>
            <a:r>
              <a:rPr lang="en-US" sz="2000" i="1" dirty="0" smtClean="0">
                <a:latin typeface="+mn-lt"/>
              </a:rPr>
              <a:t> </a:t>
            </a:r>
            <a:r>
              <a:rPr lang="en-US" sz="2000" i="1" dirty="0" err="1" smtClean="0">
                <a:latin typeface="+mn-lt"/>
              </a:rPr>
              <a:t>besoj</a:t>
            </a:r>
            <a:r>
              <a:rPr lang="en-US" sz="2000" i="1" dirty="0" smtClean="0">
                <a:latin typeface="+mn-lt"/>
              </a:rPr>
              <a:t> se </a:t>
            </a:r>
            <a:r>
              <a:rPr lang="en-US" sz="2000" i="1" dirty="0" err="1" smtClean="0">
                <a:latin typeface="+mn-lt"/>
              </a:rPr>
              <a:t>përfshirja</a:t>
            </a:r>
            <a:r>
              <a:rPr lang="en-US" sz="2000" i="1" dirty="0" smtClean="0">
                <a:latin typeface="+mn-lt"/>
              </a:rPr>
              <a:t> </a:t>
            </a:r>
            <a:r>
              <a:rPr lang="en-US" sz="2000" i="1" dirty="0" err="1" smtClean="0">
                <a:latin typeface="+mn-lt"/>
              </a:rPr>
              <a:t>në</a:t>
            </a:r>
            <a:r>
              <a:rPr lang="en-US" sz="2000" i="1" dirty="0" smtClean="0">
                <a:latin typeface="+mn-lt"/>
              </a:rPr>
              <a:t> </a:t>
            </a:r>
            <a:r>
              <a:rPr lang="en-US" sz="2000" i="1" dirty="0" err="1" smtClean="0">
                <a:latin typeface="+mn-lt"/>
              </a:rPr>
              <a:t>politikë</a:t>
            </a:r>
            <a:r>
              <a:rPr lang="en-US" sz="2000" i="1" dirty="0" smtClean="0">
                <a:latin typeface="+mn-lt"/>
              </a:rPr>
              <a:t> </a:t>
            </a:r>
            <a:r>
              <a:rPr lang="en-US" sz="2000" i="1" dirty="0" err="1" smtClean="0">
                <a:latin typeface="+mn-lt"/>
              </a:rPr>
              <a:t>bëhet</a:t>
            </a:r>
            <a:r>
              <a:rPr lang="en-US" sz="2000" i="1" dirty="0" smtClean="0">
                <a:latin typeface="+mn-lt"/>
              </a:rPr>
              <a:t> </a:t>
            </a:r>
            <a:r>
              <a:rPr lang="en-US" sz="2000" i="1" dirty="0" err="1" smtClean="0">
                <a:latin typeface="+mn-lt"/>
              </a:rPr>
              <a:t>vetëm</a:t>
            </a:r>
            <a:r>
              <a:rPr lang="en-US" sz="2000" i="1" dirty="0" smtClean="0">
                <a:latin typeface="+mn-lt"/>
              </a:rPr>
              <a:t> me </a:t>
            </a:r>
            <a:r>
              <a:rPr lang="en-US" sz="2000" i="1" dirty="0" err="1" smtClean="0">
                <a:latin typeface="+mn-lt"/>
              </a:rPr>
              <a:t>anë</a:t>
            </a:r>
            <a:r>
              <a:rPr lang="en-US" sz="2000" i="1" dirty="0" smtClean="0">
                <a:latin typeface="+mn-lt"/>
              </a:rPr>
              <a:t> </a:t>
            </a:r>
            <a:r>
              <a:rPr lang="en-US" sz="2000" i="1" dirty="0" err="1" smtClean="0">
                <a:latin typeface="+mn-lt"/>
              </a:rPr>
              <a:t>të</a:t>
            </a:r>
            <a:r>
              <a:rPr lang="en-US" sz="2000" i="1" dirty="0" smtClean="0">
                <a:latin typeface="+mn-lt"/>
              </a:rPr>
              <a:t> </a:t>
            </a:r>
            <a:r>
              <a:rPr lang="en-US" sz="2000" i="1" dirty="0" err="1" smtClean="0">
                <a:latin typeface="+mn-lt"/>
              </a:rPr>
              <a:t>partive</a:t>
            </a:r>
            <a:r>
              <a:rPr lang="en-US" sz="2000" i="1" dirty="0" smtClean="0">
                <a:latin typeface="+mn-lt"/>
              </a:rPr>
              <a:t> </a:t>
            </a:r>
            <a:r>
              <a:rPr lang="en-US" sz="2000" i="1" dirty="0" err="1" smtClean="0">
                <a:latin typeface="+mn-lt"/>
              </a:rPr>
              <a:t>politike</a:t>
            </a:r>
            <a:r>
              <a:rPr lang="en-US" sz="2000" i="1" dirty="0" smtClean="0">
                <a:latin typeface="+mn-lt"/>
              </a:rPr>
              <a:t>.  </a:t>
            </a:r>
            <a:r>
              <a:rPr lang="en-US" sz="2000" i="1" dirty="0" err="1" smtClean="0">
                <a:latin typeface="+mn-lt"/>
              </a:rPr>
              <a:t>Ka</a:t>
            </a:r>
            <a:r>
              <a:rPr lang="en-US" sz="2000" i="1" dirty="0" smtClean="0">
                <a:latin typeface="+mn-lt"/>
              </a:rPr>
              <a:t> </a:t>
            </a:r>
            <a:r>
              <a:rPr lang="en-US" sz="2000" i="1" dirty="0" err="1" smtClean="0">
                <a:latin typeface="+mn-lt"/>
              </a:rPr>
              <a:t>mënyra</a:t>
            </a:r>
            <a:r>
              <a:rPr lang="en-US" sz="2000" i="1" dirty="0" smtClean="0">
                <a:latin typeface="+mn-lt"/>
              </a:rPr>
              <a:t> </a:t>
            </a:r>
            <a:r>
              <a:rPr lang="en-US" sz="2000" i="1" dirty="0" err="1" smtClean="0">
                <a:latin typeface="+mn-lt"/>
              </a:rPr>
              <a:t>të</a:t>
            </a:r>
            <a:r>
              <a:rPr lang="en-US" sz="2000" i="1" dirty="0" smtClean="0">
                <a:latin typeface="+mn-lt"/>
              </a:rPr>
              <a:t> </a:t>
            </a:r>
            <a:r>
              <a:rPr lang="en-US" sz="2000" i="1" dirty="0" err="1" smtClean="0">
                <a:latin typeface="+mn-lt"/>
              </a:rPr>
              <a:t>tjera</a:t>
            </a:r>
            <a:r>
              <a:rPr lang="en-US" sz="2000" i="1" dirty="0" smtClean="0">
                <a:latin typeface="+mn-lt"/>
              </a:rPr>
              <a:t> </a:t>
            </a:r>
            <a:r>
              <a:rPr lang="en-US" sz="2000" i="1" dirty="0" err="1" smtClean="0">
                <a:latin typeface="+mn-lt"/>
              </a:rPr>
              <a:t>për</a:t>
            </a:r>
            <a:r>
              <a:rPr lang="en-US" sz="2000" i="1" dirty="0" smtClean="0">
                <a:latin typeface="+mn-lt"/>
              </a:rPr>
              <a:t> </a:t>
            </a:r>
            <a:r>
              <a:rPr lang="en-US" sz="2000" i="1" dirty="0" err="1" smtClean="0">
                <a:latin typeface="+mn-lt"/>
              </a:rPr>
              <a:t>të</a:t>
            </a:r>
            <a:r>
              <a:rPr lang="en-US" sz="2000" i="1" dirty="0" smtClean="0">
                <a:latin typeface="+mn-lt"/>
              </a:rPr>
              <a:t> </a:t>
            </a:r>
            <a:r>
              <a:rPr lang="en-US" sz="2000" i="1" dirty="0" err="1" smtClean="0">
                <a:latin typeface="+mn-lt"/>
              </a:rPr>
              <a:t>qenë</a:t>
            </a:r>
            <a:r>
              <a:rPr lang="en-US" sz="2000" i="1" dirty="0" smtClean="0">
                <a:latin typeface="+mn-lt"/>
              </a:rPr>
              <a:t> </a:t>
            </a:r>
            <a:r>
              <a:rPr lang="en-US" sz="2000" i="1" dirty="0" err="1" smtClean="0">
                <a:latin typeface="+mn-lt"/>
              </a:rPr>
              <a:t>të</a:t>
            </a:r>
            <a:r>
              <a:rPr lang="en-US" sz="2000" i="1" dirty="0" smtClean="0">
                <a:latin typeface="+mn-lt"/>
              </a:rPr>
              <a:t> </a:t>
            </a:r>
            <a:r>
              <a:rPr lang="en-US" sz="2000" i="1" dirty="0" err="1" smtClean="0">
                <a:latin typeface="+mn-lt"/>
              </a:rPr>
              <a:t>përfshirë</a:t>
            </a:r>
            <a:r>
              <a:rPr lang="en-US" sz="2000" i="1" dirty="0" smtClean="0">
                <a:latin typeface="+mn-lt"/>
              </a:rPr>
              <a:t>, </a:t>
            </a:r>
            <a:r>
              <a:rPr lang="en-US" sz="2000" i="1" dirty="0" err="1" smtClean="0">
                <a:latin typeface="+mn-lt"/>
              </a:rPr>
              <a:t>si</a:t>
            </a:r>
            <a:r>
              <a:rPr lang="en-US" sz="2000" i="1" dirty="0" smtClean="0">
                <a:latin typeface="+mn-lt"/>
              </a:rPr>
              <a:t> </a:t>
            </a:r>
            <a:r>
              <a:rPr lang="en-US" sz="2000" i="1" dirty="0" err="1" smtClean="0">
                <a:latin typeface="+mn-lt"/>
              </a:rPr>
              <a:t>psh</a:t>
            </a:r>
            <a:r>
              <a:rPr lang="en-US" sz="2000" i="1" dirty="0" smtClean="0">
                <a:latin typeface="+mn-lt"/>
              </a:rPr>
              <a:t> me </a:t>
            </a:r>
            <a:r>
              <a:rPr lang="en-US" sz="2000" i="1" dirty="0" err="1" smtClean="0">
                <a:latin typeface="+mn-lt"/>
              </a:rPr>
              <a:t>punë</a:t>
            </a:r>
            <a:r>
              <a:rPr lang="en-US" sz="2000" i="1" dirty="0" smtClean="0">
                <a:latin typeface="+mn-lt"/>
              </a:rPr>
              <a:t> </a:t>
            </a:r>
            <a:r>
              <a:rPr lang="en-US" sz="2000" i="1" dirty="0" err="1" smtClean="0">
                <a:latin typeface="+mn-lt"/>
              </a:rPr>
              <a:t>vullnetare</a:t>
            </a:r>
            <a:r>
              <a:rPr lang="en-US" sz="2000" i="1" dirty="0" smtClean="0">
                <a:latin typeface="+mn-lt"/>
              </a:rPr>
              <a:t>” </a:t>
            </a:r>
            <a:r>
              <a:rPr lang="en-US" sz="2000" dirty="0"/>
              <a:t> </a:t>
            </a:r>
            <a:r>
              <a:rPr lang="en-US" sz="2000" dirty="0" smtClean="0"/>
              <a:t>E re,  21 </a:t>
            </a:r>
            <a:r>
              <a:rPr lang="en-US" sz="2000" dirty="0" err="1" smtClean="0"/>
              <a:t>vjeçe</a:t>
            </a:r>
            <a:r>
              <a:rPr lang="en-US" sz="2000" dirty="0" smtClean="0"/>
              <a:t>, </a:t>
            </a:r>
            <a:r>
              <a:rPr lang="en-US" sz="2000" dirty="0" err="1"/>
              <a:t>Berat</a:t>
            </a:r>
            <a:r>
              <a:rPr lang="en-US" sz="2000" dirty="0"/>
              <a:t/>
            </a:r>
            <a:br>
              <a:rPr lang="en-US" sz="2000" dirty="0"/>
            </a:br>
            <a:r>
              <a:rPr lang="en-US" sz="2000" b="1" dirty="0"/>
              <a:t> </a:t>
            </a:r>
          </a:p>
        </p:txBody>
      </p:sp>
      <p:graphicFrame>
        <p:nvGraphicFramePr>
          <p:cNvPr id="6" name="Chart 5"/>
          <p:cNvGraphicFramePr>
            <a:graphicFrameLocks/>
          </p:cNvGraphicFramePr>
          <p:nvPr>
            <p:extLst>
              <p:ext uri="{D42A27DB-BD31-4B8C-83A1-F6EECF244321}">
                <p14:modId xmlns:p14="http://schemas.microsoft.com/office/powerpoint/2010/main" val="3933706984"/>
              </p:ext>
            </p:extLst>
          </p:nvPr>
        </p:nvGraphicFramePr>
        <p:xfrm>
          <a:off x="3312160" y="100965"/>
          <a:ext cx="8879840" cy="30181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08820467"/>
              </p:ext>
            </p:extLst>
          </p:nvPr>
        </p:nvGraphicFramePr>
        <p:xfrm>
          <a:off x="3525520" y="3373755"/>
          <a:ext cx="8666480" cy="3016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4535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864108"/>
            <a:ext cx="2444099" cy="3519206"/>
          </a:xfrm>
        </p:spPr>
        <p:txBody>
          <a:bodyPr>
            <a:normAutofit/>
          </a:bodyPr>
          <a:lstStyle/>
          <a:p>
            <a:r>
              <a:rPr lang="en-US" sz="2600" b="1" dirty="0" err="1" smtClean="0"/>
              <a:t>Angazhimi</a:t>
            </a:r>
            <a:r>
              <a:rPr lang="en-US" sz="2600" b="1" dirty="0" smtClean="0"/>
              <a:t> </a:t>
            </a:r>
            <a:r>
              <a:rPr lang="en-US" sz="2600" b="1" dirty="0" err="1" smtClean="0"/>
              <a:t>qytetar</a:t>
            </a:r>
            <a:r>
              <a:rPr lang="en-US" sz="2600" b="1" dirty="0" smtClean="0"/>
              <a:t>/</a:t>
            </a:r>
            <a:r>
              <a:rPr lang="en-US" sz="2600" b="1" dirty="0" err="1" smtClean="0"/>
              <a:t>politik</a:t>
            </a:r>
            <a:r>
              <a:rPr lang="en-US" sz="2600" b="1" dirty="0" smtClean="0"/>
              <a:t> </a:t>
            </a:r>
            <a:r>
              <a:rPr lang="en-US" sz="2600" b="1" dirty="0" err="1" smtClean="0"/>
              <a:t>gjatë</a:t>
            </a:r>
            <a:r>
              <a:rPr lang="en-US" sz="2600" b="1" dirty="0" smtClean="0"/>
              <a:t> 12 </a:t>
            </a:r>
            <a:r>
              <a:rPr lang="en-US" sz="2600" b="1" dirty="0" err="1" smtClean="0"/>
              <a:t>muajve</a:t>
            </a:r>
            <a:r>
              <a:rPr lang="en-US" sz="2600" b="1" dirty="0" smtClean="0"/>
              <a:t> </a:t>
            </a:r>
            <a:r>
              <a:rPr lang="en-US" sz="2600" b="1" dirty="0" err="1" smtClean="0"/>
              <a:t>të</a:t>
            </a:r>
            <a:r>
              <a:rPr lang="en-US" sz="2600" b="1" dirty="0" smtClean="0"/>
              <a:t> </a:t>
            </a:r>
            <a:r>
              <a:rPr lang="en-US" sz="2600" b="1" dirty="0" err="1" smtClean="0"/>
              <a:t>fundit</a:t>
            </a:r>
            <a:r>
              <a:rPr lang="en-US" sz="2600" b="1" dirty="0" smtClean="0"/>
              <a:t> </a:t>
            </a:r>
            <a:r>
              <a:rPr lang="en-US" b="1" dirty="0"/>
              <a:t/>
            </a:r>
            <a:br>
              <a:rPr lang="en-US" b="1" dirty="0"/>
            </a:br>
            <a:r>
              <a:rPr lang="en-US" b="1" dirty="0"/>
              <a:t/>
            </a:r>
            <a:br>
              <a:rPr lang="en-US" b="1" dirty="0"/>
            </a:br>
            <a:r>
              <a:rPr lang="en-US" sz="2200" dirty="0" err="1" smtClean="0"/>
              <a:t>Një</a:t>
            </a:r>
            <a:r>
              <a:rPr lang="en-US" sz="2200" dirty="0" smtClean="0"/>
              <a:t> </a:t>
            </a:r>
            <a:r>
              <a:rPr lang="en-US" sz="2200" dirty="0" err="1" smtClean="0"/>
              <a:t>rënie</a:t>
            </a:r>
            <a:r>
              <a:rPr lang="en-US" sz="2200" dirty="0" smtClean="0"/>
              <a:t> e </a:t>
            </a:r>
            <a:r>
              <a:rPr lang="en-US" sz="2200" dirty="0" err="1" smtClean="0"/>
              <a:t>rëndësishme</a:t>
            </a:r>
            <a:r>
              <a:rPr lang="en-US" sz="2200" dirty="0" smtClean="0"/>
              <a:t> </a:t>
            </a:r>
            <a:r>
              <a:rPr lang="en-US" sz="2200" dirty="0" err="1" smtClean="0"/>
              <a:t>në</a:t>
            </a:r>
            <a:r>
              <a:rPr lang="en-US" sz="2200" dirty="0" smtClean="0"/>
              <a:t> </a:t>
            </a:r>
            <a:r>
              <a:rPr lang="en-US" sz="2200" dirty="0" err="1" smtClean="0"/>
              <a:t>shumicën</a:t>
            </a:r>
            <a:r>
              <a:rPr lang="en-US" sz="2200" dirty="0" smtClean="0"/>
              <a:t> e </a:t>
            </a:r>
            <a:r>
              <a:rPr lang="en-US" sz="2200" dirty="0" err="1" smtClean="0"/>
              <a:t>formave</a:t>
            </a:r>
            <a:r>
              <a:rPr lang="en-US" sz="2200" dirty="0" smtClean="0"/>
              <a:t> </a:t>
            </a:r>
            <a:r>
              <a:rPr lang="en-US" sz="2200" dirty="0" err="1" smtClean="0"/>
              <a:t>të</a:t>
            </a:r>
            <a:r>
              <a:rPr lang="en-US" sz="2200" dirty="0" smtClean="0"/>
              <a:t> </a:t>
            </a:r>
            <a:r>
              <a:rPr lang="en-US" sz="2200" dirty="0" err="1" smtClean="0"/>
              <a:t>angazhimit</a:t>
            </a:r>
            <a:r>
              <a:rPr lang="en-US" sz="2200" dirty="0" smtClean="0"/>
              <a:t> </a:t>
            </a:r>
            <a:r>
              <a:rPr lang="en-US" sz="2200" dirty="0" err="1" smtClean="0"/>
              <a:t>nga</a:t>
            </a:r>
            <a:r>
              <a:rPr lang="en-US" sz="2200" dirty="0" smtClean="0"/>
              <a:t> 2016 </a:t>
            </a:r>
            <a:endParaRPr lang="en-US" sz="2200" dirty="0"/>
          </a:p>
        </p:txBody>
      </p:sp>
      <p:graphicFrame>
        <p:nvGraphicFramePr>
          <p:cNvPr id="6" name="Chart 5"/>
          <p:cNvGraphicFramePr>
            <a:graphicFrameLocks/>
          </p:cNvGraphicFramePr>
          <p:nvPr>
            <p:extLst>
              <p:ext uri="{D42A27DB-BD31-4B8C-83A1-F6EECF244321}">
                <p14:modId xmlns:p14="http://schemas.microsoft.com/office/powerpoint/2010/main" val="3525215379"/>
              </p:ext>
            </p:extLst>
          </p:nvPr>
        </p:nvGraphicFramePr>
        <p:xfrm>
          <a:off x="3108960" y="170180"/>
          <a:ext cx="8950960" cy="61188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95681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864108"/>
            <a:ext cx="2573408" cy="3340888"/>
          </a:xfrm>
        </p:spPr>
        <p:txBody>
          <a:bodyPr>
            <a:normAutofit/>
          </a:bodyPr>
          <a:lstStyle/>
          <a:p>
            <a:r>
              <a:rPr lang="en-US" sz="2600" b="1" dirty="0" err="1" smtClean="0"/>
              <a:t>Angazhimi</a:t>
            </a:r>
            <a:r>
              <a:rPr lang="en-US" sz="2600" b="1" dirty="0" smtClean="0"/>
              <a:t> actual </a:t>
            </a:r>
            <a:r>
              <a:rPr lang="en-US" sz="2600" b="1" dirty="0" err="1" smtClean="0"/>
              <a:t>përkundrejt</a:t>
            </a:r>
            <a:r>
              <a:rPr lang="en-US" sz="2600" b="1" dirty="0" smtClean="0"/>
              <a:t> </a:t>
            </a:r>
            <a:r>
              <a:rPr lang="en-US" sz="2600" b="1" dirty="0" err="1" smtClean="0"/>
              <a:t>gadishmërisë</a:t>
            </a:r>
            <a:r>
              <a:rPr lang="en-US" sz="2600" b="1" dirty="0" smtClean="0"/>
              <a:t> </a:t>
            </a:r>
            <a:r>
              <a:rPr lang="en-US" sz="2600" b="1" dirty="0" err="1" smtClean="0"/>
              <a:t>për</a:t>
            </a:r>
            <a:r>
              <a:rPr lang="en-US" sz="2600" b="1" dirty="0" smtClean="0"/>
              <a:t> </a:t>
            </a:r>
            <a:r>
              <a:rPr lang="en-US" sz="2600" b="1" dirty="0" err="1" smtClean="0"/>
              <a:t>t’u</a:t>
            </a:r>
            <a:r>
              <a:rPr lang="en-US" sz="2600" b="1" dirty="0" smtClean="0"/>
              <a:t> </a:t>
            </a:r>
            <a:r>
              <a:rPr lang="en-US" sz="2600" b="1" dirty="0" err="1" smtClean="0"/>
              <a:t>angazhuar</a:t>
            </a:r>
            <a:r>
              <a:rPr lang="en-US" sz="2600" b="1" dirty="0" smtClean="0"/>
              <a:t> – 2020 </a:t>
            </a:r>
            <a:endParaRPr lang="en-US" sz="2800" b="1" dirty="0">
              <a:solidFill>
                <a:schemeClr val="bg1"/>
              </a:solidFill>
            </a:endParaRPr>
          </a:p>
        </p:txBody>
      </p:sp>
      <p:graphicFrame>
        <p:nvGraphicFramePr>
          <p:cNvPr id="4" name="Chart 3"/>
          <p:cNvGraphicFramePr>
            <a:graphicFrameLocks/>
          </p:cNvGraphicFramePr>
          <p:nvPr>
            <p:extLst>
              <p:ext uri="{D42A27DB-BD31-4B8C-83A1-F6EECF244321}">
                <p14:modId xmlns:p14="http://schemas.microsoft.com/office/powerpoint/2010/main" val="823884875"/>
              </p:ext>
            </p:extLst>
          </p:nvPr>
        </p:nvGraphicFramePr>
        <p:xfrm>
          <a:off x="3423920" y="284480"/>
          <a:ext cx="8625839" cy="589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7142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864108"/>
            <a:ext cx="2635247" cy="4767258"/>
          </a:xfrm>
        </p:spPr>
        <p:txBody>
          <a:bodyPr>
            <a:noAutofit/>
          </a:bodyPr>
          <a:lstStyle/>
          <a:p>
            <a:r>
              <a:rPr lang="en-US" sz="2600" b="1" dirty="0" err="1" smtClean="0"/>
              <a:t>Arsyet</a:t>
            </a:r>
            <a:r>
              <a:rPr lang="en-US" sz="2600" b="1" dirty="0" smtClean="0"/>
              <a:t> </a:t>
            </a:r>
            <a:r>
              <a:rPr lang="en-US" sz="2600" b="1" dirty="0" err="1" smtClean="0"/>
              <a:t>për</a:t>
            </a:r>
            <a:r>
              <a:rPr lang="en-US" sz="2600" b="1" dirty="0" smtClean="0"/>
              <a:t> </a:t>
            </a:r>
            <a:r>
              <a:rPr lang="en-US" sz="2600" b="1" dirty="0" err="1" smtClean="0"/>
              <a:t>mungesën</a:t>
            </a:r>
            <a:r>
              <a:rPr lang="en-US" sz="2600" b="1" dirty="0" smtClean="0"/>
              <a:t> e </a:t>
            </a:r>
            <a:r>
              <a:rPr lang="en-US" sz="2600" b="1" dirty="0" err="1" smtClean="0"/>
              <a:t>angazhimit</a:t>
            </a:r>
            <a:r>
              <a:rPr lang="en-US" b="1" dirty="0"/>
              <a:t/>
            </a:r>
            <a:br>
              <a:rPr lang="en-US" b="1" dirty="0"/>
            </a:br>
            <a:r>
              <a:rPr lang="en-US" sz="1800" b="1" dirty="0"/>
              <a:t/>
            </a:r>
            <a:br>
              <a:rPr lang="en-US" sz="1800" b="1" dirty="0"/>
            </a:br>
            <a:r>
              <a:rPr lang="sq-AL" sz="1800" dirty="0" smtClean="0"/>
              <a:t>“</a:t>
            </a:r>
            <a:r>
              <a:rPr lang="en-US" sz="1800" i="1" dirty="0" err="1" smtClean="0"/>
              <a:t>Ajo</a:t>
            </a:r>
            <a:r>
              <a:rPr lang="en-US" sz="1800" i="1" dirty="0" smtClean="0"/>
              <a:t> </a:t>
            </a:r>
            <a:r>
              <a:rPr lang="en-US" sz="1800" i="1" dirty="0" err="1" smtClean="0"/>
              <a:t>që</a:t>
            </a:r>
            <a:r>
              <a:rPr lang="en-US" sz="1800" i="1" dirty="0" smtClean="0"/>
              <a:t> </a:t>
            </a:r>
            <a:r>
              <a:rPr lang="en-US" sz="1800" i="1" dirty="0" err="1" smtClean="0"/>
              <a:t>nuk</a:t>
            </a:r>
            <a:r>
              <a:rPr lang="en-US" sz="1800" i="1" dirty="0" smtClean="0"/>
              <a:t> </a:t>
            </a:r>
            <a:r>
              <a:rPr lang="en-US" sz="1800" i="1" dirty="0" err="1" smtClean="0"/>
              <a:t>më</a:t>
            </a:r>
            <a:r>
              <a:rPr lang="en-US" sz="1800" i="1" dirty="0" smtClean="0"/>
              <a:t> </a:t>
            </a:r>
            <a:r>
              <a:rPr lang="en-US" sz="1800" i="1" dirty="0" err="1" smtClean="0"/>
              <a:t>motivon</a:t>
            </a:r>
            <a:r>
              <a:rPr lang="en-US" sz="1800" i="1" dirty="0" smtClean="0"/>
              <a:t> </a:t>
            </a:r>
            <a:r>
              <a:rPr lang="en-US" sz="1800" i="1" dirty="0" err="1" smtClean="0"/>
              <a:t>është</a:t>
            </a:r>
            <a:r>
              <a:rPr lang="en-US" sz="1800" i="1" dirty="0" smtClean="0"/>
              <a:t> se </a:t>
            </a:r>
            <a:r>
              <a:rPr lang="en-US" sz="1800" i="1" dirty="0" err="1" smtClean="0"/>
              <a:t>zëri</a:t>
            </a:r>
            <a:r>
              <a:rPr lang="en-US" sz="1800" i="1" dirty="0" smtClean="0"/>
              <a:t> </a:t>
            </a:r>
            <a:r>
              <a:rPr lang="en-US" sz="1800" i="1" dirty="0" err="1" smtClean="0"/>
              <a:t>i</a:t>
            </a:r>
            <a:r>
              <a:rPr lang="en-US" sz="1800" i="1" dirty="0" smtClean="0"/>
              <a:t> </a:t>
            </a:r>
            <a:r>
              <a:rPr lang="en-US" sz="1800" i="1" dirty="0" err="1" smtClean="0"/>
              <a:t>qytetarëve</a:t>
            </a:r>
            <a:r>
              <a:rPr lang="en-US" sz="1800" i="1" dirty="0" smtClean="0"/>
              <a:t> </a:t>
            </a:r>
            <a:r>
              <a:rPr lang="en-US" sz="1800" i="1" dirty="0" err="1" smtClean="0"/>
              <a:t>nuk</a:t>
            </a:r>
            <a:r>
              <a:rPr lang="en-US" sz="1800" i="1" dirty="0" smtClean="0"/>
              <a:t> </a:t>
            </a:r>
            <a:r>
              <a:rPr lang="en-US" sz="1800" i="1" dirty="0" err="1" smtClean="0"/>
              <a:t>dëgjohet</a:t>
            </a:r>
            <a:r>
              <a:rPr lang="en-US" sz="1800" i="1" dirty="0" smtClean="0"/>
              <a:t> fare</a:t>
            </a:r>
            <a:r>
              <a:rPr lang="en-US" sz="1800" dirty="0" smtClean="0"/>
              <a:t>”</a:t>
            </a:r>
            <a:r>
              <a:rPr lang="sq-AL" sz="1800" i="1" dirty="0" smtClean="0"/>
              <a:t> </a:t>
            </a:r>
            <a:r>
              <a:rPr lang="en-US" sz="1800" i="1" dirty="0" smtClean="0"/>
              <a:t> </a:t>
            </a:r>
            <a:r>
              <a:rPr lang="en-US" sz="1800" i="1" dirty="0" err="1" smtClean="0"/>
              <a:t>Grua</a:t>
            </a:r>
            <a:r>
              <a:rPr lang="en-US" sz="1800" i="1" dirty="0" smtClean="0"/>
              <a:t>, 35 </a:t>
            </a:r>
            <a:r>
              <a:rPr lang="en-US" sz="1800" i="1" dirty="0" err="1" smtClean="0"/>
              <a:t>vjeçe</a:t>
            </a:r>
            <a:r>
              <a:rPr lang="en-US" sz="1800" i="1" dirty="0" smtClean="0"/>
              <a:t>, </a:t>
            </a:r>
            <a:r>
              <a:rPr lang="en-US" sz="1800" i="1" dirty="0" err="1" smtClean="0"/>
              <a:t>Korçë</a:t>
            </a:r>
            <a:r>
              <a:rPr lang="en-US" sz="1800" i="1" dirty="0" smtClean="0"/>
              <a:t> </a:t>
            </a:r>
            <a:r>
              <a:rPr lang="en-US" sz="2600" b="1" dirty="0"/>
              <a:t/>
            </a:r>
            <a:br>
              <a:rPr lang="en-US" sz="2600" b="1" dirty="0"/>
            </a:br>
            <a:r>
              <a:rPr lang="en-US" sz="2400" b="1" dirty="0"/>
              <a:t/>
            </a:r>
            <a:br>
              <a:rPr lang="en-US" sz="2400" b="1" dirty="0"/>
            </a:br>
            <a:endParaRPr lang="en-US" sz="2400" b="1" dirty="0"/>
          </a:p>
        </p:txBody>
      </p:sp>
      <p:graphicFrame>
        <p:nvGraphicFramePr>
          <p:cNvPr id="5" name="Chart 4"/>
          <p:cNvGraphicFramePr>
            <a:graphicFrameLocks/>
          </p:cNvGraphicFramePr>
          <p:nvPr>
            <p:extLst>
              <p:ext uri="{D42A27DB-BD31-4B8C-83A1-F6EECF244321}">
                <p14:modId xmlns:p14="http://schemas.microsoft.com/office/powerpoint/2010/main" val="58745696"/>
              </p:ext>
            </p:extLst>
          </p:nvPr>
        </p:nvGraphicFramePr>
        <p:xfrm>
          <a:off x="3281680" y="162560"/>
          <a:ext cx="8717280" cy="6116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0222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0574-1115-429F-ACDD-9CA561CD5BE1}"/>
              </a:ext>
            </a:extLst>
          </p:cNvPr>
          <p:cNvSpPr>
            <a:spLocks noGrp="1"/>
          </p:cNvSpPr>
          <p:nvPr>
            <p:ph type="title"/>
          </p:nvPr>
        </p:nvSpPr>
        <p:spPr>
          <a:xfrm>
            <a:off x="188263" y="849743"/>
            <a:ext cx="2702717" cy="3340888"/>
          </a:xfrm>
        </p:spPr>
        <p:txBody>
          <a:bodyPr>
            <a:normAutofit/>
          </a:bodyPr>
          <a:lstStyle/>
          <a:p>
            <a:r>
              <a:rPr lang="en-US" sz="2600" b="1" dirty="0" smtClean="0"/>
              <a:t>Sa </a:t>
            </a:r>
            <a:r>
              <a:rPr lang="en-US" sz="2600" b="1" dirty="0" err="1" smtClean="0"/>
              <a:t>më</a:t>
            </a:r>
            <a:r>
              <a:rPr lang="en-US" sz="2600" b="1" dirty="0" smtClean="0"/>
              <a:t> </a:t>
            </a:r>
            <a:r>
              <a:rPr lang="en-US" sz="2600" b="1" dirty="0" err="1" smtClean="0"/>
              <a:t>pak</a:t>
            </a:r>
            <a:r>
              <a:rPr lang="en-US" sz="2600" b="1" dirty="0" smtClean="0"/>
              <a:t> </a:t>
            </a:r>
            <a:r>
              <a:rPr lang="en-US" sz="2600" b="1" dirty="0" err="1" smtClean="0"/>
              <a:t>personale</a:t>
            </a:r>
            <a:r>
              <a:rPr lang="en-US" sz="2600" b="1" dirty="0" smtClean="0"/>
              <a:t> </a:t>
            </a:r>
            <a:r>
              <a:rPr lang="en-US" sz="2600" b="1" dirty="0" err="1" smtClean="0"/>
              <a:t>arsyeja</a:t>
            </a:r>
            <a:r>
              <a:rPr lang="en-US" sz="2600" b="1" dirty="0" smtClean="0"/>
              <a:t>, </a:t>
            </a:r>
            <a:r>
              <a:rPr lang="en-US" sz="2600" b="1" dirty="0" err="1" smtClean="0"/>
              <a:t>aq</a:t>
            </a:r>
            <a:r>
              <a:rPr lang="en-US" sz="2600" b="1" dirty="0" smtClean="0"/>
              <a:t> </a:t>
            </a:r>
            <a:r>
              <a:rPr lang="en-US" sz="2600" b="1" dirty="0" err="1" smtClean="0"/>
              <a:t>më</a:t>
            </a:r>
            <a:r>
              <a:rPr lang="en-US" sz="2600" b="1" dirty="0" smtClean="0"/>
              <a:t> e </a:t>
            </a:r>
            <a:r>
              <a:rPr lang="en-US" sz="2600" b="1" dirty="0" err="1" smtClean="0"/>
              <a:t>ulët</a:t>
            </a:r>
            <a:r>
              <a:rPr lang="en-US" sz="2600" b="1" dirty="0" smtClean="0"/>
              <a:t> </a:t>
            </a:r>
            <a:r>
              <a:rPr lang="en-US" sz="2600" b="1" dirty="0" err="1" smtClean="0"/>
              <a:t>mundësia</a:t>
            </a:r>
            <a:r>
              <a:rPr lang="en-US" sz="2600" b="1" dirty="0" smtClean="0"/>
              <a:t> </a:t>
            </a:r>
            <a:r>
              <a:rPr lang="en-US" sz="2600" b="1" dirty="0" err="1" smtClean="0"/>
              <a:t>për</a:t>
            </a:r>
            <a:r>
              <a:rPr lang="en-US" sz="2600" b="1" dirty="0" smtClean="0"/>
              <a:t> </a:t>
            </a:r>
            <a:r>
              <a:rPr lang="en-US" sz="2600" b="1" dirty="0" err="1" smtClean="0"/>
              <a:t>t’u</a:t>
            </a:r>
            <a:r>
              <a:rPr lang="en-US" sz="2600" b="1" dirty="0" smtClean="0"/>
              <a:t> </a:t>
            </a:r>
            <a:r>
              <a:rPr lang="en-US" sz="2600" b="1" dirty="0" err="1" smtClean="0"/>
              <a:t>angazhuar</a:t>
            </a:r>
            <a:r>
              <a:rPr lang="en-US" sz="2600" b="1" dirty="0" smtClean="0"/>
              <a:t> </a:t>
            </a:r>
            <a:endParaRPr lang="en-US" sz="2600" b="1" dirty="0"/>
          </a:p>
        </p:txBody>
      </p:sp>
      <p:graphicFrame>
        <p:nvGraphicFramePr>
          <p:cNvPr id="5" name="Chart 4"/>
          <p:cNvGraphicFramePr>
            <a:graphicFrameLocks/>
          </p:cNvGraphicFramePr>
          <p:nvPr>
            <p:extLst>
              <p:ext uri="{D42A27DB-BD31-4B8C-83A1-F6EECF244321}">
                <p14:modId xmlns:p14="http://schemas.microsoft.com/office/powerpoint/2010/main" val="3543457671"/>
              </p:ext>
            </p:extLst>
          </p:nvPr>
        </p:nvGraphicFramePr>
        <p:xfrm>
          <a:off x="3251200" y="274320"/>
          <a:ext cx="8940800" cy="5933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114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864107"/>
            <a:ext cx="2591881" cy="3853035"/>
          </a:xfrm>
        </p:spPr>
        <p:txBody>
          <a:bodyPr>
            <a:normAutofit fontScale="90000"/>
          </a:bodyPr>
          <a:lstStyle/>
          <a:p>
            <a:r>
              <a:rPr lang="en-US" b="1" dirty="0" err="1" smtClean="0"/>
              <a:t>Krahasuar</a:t>
            </a:r>
            <a:r>
              <a:rPr lang="en-US" b="1" dirty="0" smtClean="0"/>
              <a:t> me 2016, </a:t>
            </a:r>
            <a:r>
              <a:rPr lang="en-US" b="1" dirty="0" err="1" smtClean="0"/>
              <a:t>shqiptarët</a:t>
            </a:r>
            <a:r>
              <a:rPr lang="en-US" b="1" dirty="0" smtClean="0"/>
              <a:t> </a:t>
            </a:r>
            <a:r>
              <a:rPr lang="en-US" b="1" dirty="0" err="1" smtClean="0"/>
              <a:t>ka</a:t>
            </a:r>
            <a:r>
              <a:rPr lang="en-US" b="1" dirty="0" smtClean="0"/>
              <a:t> </a:t>
            </a:r>
            <a:r>
              <a:rPr lang="en-US" b="1" dirty="0" err="1" smtClean="0"/>
              <a:t>më</a:t>
            </a:r>
            <a:r>
              <a:rPr lang="en-US" b="1" dirty="0" smtClean="0"/>
              <a:t> </a:t>
            </a:r>
            <a:r>
              <a:rPr lang="en-US" b="1" dirty="0" err="1" smtClean="0"/>
              <a:t>shumë</a:t>
            </a:r>
            <a:r>
              <a:rPr lang="en-US" b="1" dirty="0" smtClean="0"/>
              <a:t> </a:t>
            </a:r>
            <a:r>
              <a:rPr lang="en-US" b="1" dirty="0" err="1" smtClean="0"/>
              <a:t>gjasa</a:t>
            </a:r>
            <a:r>
              <a:rPr lang="en-US" b="1" dirty="0" smtClean="0"/>
              <a:t> </a:t>
            </a:r>
            <a:r>
              <a:rPr lang="en-US" b="1" dirty="0" err="1" smtClean="0"/>
              <a:t>që</a:t>
            </a:r>
            <a:r>
              <a:rPr lang="en-US" b="1" dirty="0" smtClean="0"/>
              <a:t> </a:t>
            </a:r>
            <a:r>
              <a:rPr lang="en-US" b="1" dirty="0" err="1" smtClean="0"/>
              <a:t>të</a:t>
            </a:r>
            <a:r>
              <a:rPr lang="en-US" b="1" dirty="0" smtClean="0"/>
              <a:t> </a:t>
            </a:r>
            <a:r>
              <a:rPr lang="en-US" b="1" dirty="0" err="1" smtClean="0"/>
              <a:t>angazhohen</a:t>
            </a:r>
            <a:r>
              <a:rPr lang="en-US" b="1" dirty="0" smtClean="0"/>
              <a:t> </a:t>
            </a:r>
            <a:r>
              <a:rPr lang="en-US" b="1" dirty="0" err="1" smtClean="0"/>
              <a:t>në</a:t>
            </a:r>
            <a:r>
              <a:rPr lang="en-US" b="1" dirty="0" smtClean="0"/>
              <a:t> </a:t>
            </a:r>
            <a:r>
              <a:rPr lang="en-US" b="1" dirty="0" err="1" smtClean="0"/>
              <a:t>aktivitete</a:t>
            </a:r>
            <a:r>
              <a:rPr lang="en-US" b="1" dirty="0" smtClean="0"/>
              <a:t> </a:t>
            </a:r>
            <a:r>
              <a:rPr lang="en-US" b="1" dirty="0" err="1" smtClean="0"/>
              <a:t>të</a:t>
            </a:r>
            <a:r>
              <a:rPr lang="en-US" b="1" dirty="0" smtClean="0"/>
              <a:t> </a:t>
            </a:r>
            <a:r>
              <a:rPr lang="en-US" b="1" dirty="0" err="1" smtClean="0"/>
              <a:t>shoqërisë</a:t>
            </a:r>
            <a:r>
              <a:rPr lang="en-US" b="1" dirty="0" smtClean="0"/>
              <a:t> </a:t>
            </a:r>
            <a:r>
              <a:rPr lang="en-US" b="1" dirty="0" err="1" smtClean="0"/>
              <a:t>civile</a:t>
            </a:r>
            <a:r>
              <a:rPr lang="en-US" b="1" dirty="0" smtClean="0"/>
              <a:t> </a:t>
            </a:r>
            <a:r>
              <a:rPr lang="en-US" b="1" dirty="0" err="1" smtClean="0"/>
              <a:t>nëpërmjet</a:t>
            </a:r>
            <a:r>
              <a:rPr lang="en-US" b="1" dirty="0" smtClean="0"/>
              <a:t> </a:t>
            </a:r>
            <a:r>
              <a:rPr lang="en-US" b="1" dirty="0" err="1" smtClean="0"/>
              <a:t>mediave</a:t>
            </a:r>
            <a:r>
              <a:rPr lang="en-US" b="1" dirty="0" smtClean="0"/>
              <a:t> </a:t>
            </a:r>
            <a:r>
              <a:rPr lang="en-US" b="1" dirty="0" err="1" smtClean="0"/>
              <a:t>sociale</a:t>
            </a:r>
            <a:r>
              <a:rPr lang="en-US" b="1" dirty="0" smtClean="0"/>
              <a:t> </a:t>
            </a:r>
            <a:r>
              <a:rPr lang="en-US" b="1" dirty="0" err="1" smtClean="0"/>
              <a:t>dhe</a:t>
            </a:r>
            <a:r>
              <a:rPr lang="en-US" b="1" dirty="0" smtClean="0"/>
              <a:t> </a:t>
            </a:r>
            <a:r>
              <a:rPr lang="en-US" b="1" dirty="0" err="1" smtClean="0"/>
              <a:t>peticioneve</a:t>
            </a:r>
            <a:r>
              <a:rPr lang="en-US" b="1" dirty="0" smtClean="0"/>
              <a:t> online </a:t>
            </a:r>
            <a:r>
              <a:rPr lang="en-US" b="1" dirty="0" err="1" smtClean="0"/>
              <a:t>dhe</a:t>
            </a:r>
            <a:r>
              <a:rPr lang="en-US" b="1" dirty="0" smtClean="0"/>
              <a:t> </a:t>
            </a:r>
            <a:r>
              <a:rPr lang="en-US" b="1" dirty="0" err="1" smtClean="0"/>
              <a:t>më</a:t>
            </a:r>
            <a:r>
              <a:rPr lang="en-US" b="1" dirty="0" smtClean="0"/>
              <a:t> </a:t>
            </a:r>
            <a:r>
              <a:rPr lang="en-US" b="1" dirty="0" err="1" smtClean="0"/>
              <a:t>pak</a:t>
            </a:r>
            <a:r>
              <a:rPr lang="en-US" b="1" dirty="0" smtClean="0"/>
              <a:t> </a:t>
            </a:r>
            <a:r>
              <a:rPr lang="en-US" b="1" dirty="0" err="1" smtClean="0"/>
              <a:t>gjasa</a:t>
            </a:r>
            <a:r>
              <a:rPr lang="en-US" b="1" dirty="0" smtClean="0"/>
              <a:t> </a:t>
            </a:r>
            <a:r>
              <a:rPr lang="en-US" b="1" dirty="0" err="1" smtClean="0"/>
              <a:t>të</a:t>
            </a:r>
            <a:r>
              <a:rPr lang="en-US" b="1" dirty="0" smtClean="0"/>
              <a:t> </a:t>
            </a:r>
            <a:r>
              <a:rPr lang="en-US" b="1" dirty="0" err="1" smtClean="0"/>
              <a:t>anëtarësohen</a:t>
            </a:r>
            <a:r>
              <a:rPr lang="en-US" b="1" dirty="0" smtClean="0"/>
              <a:t> </a:t>
            </a:r>
            <a:r>
              <a:rPr lang="en-US" b="1" dirty="0" err="1" smtClean="0"/>
              <a:t>në</a:t>
            </a:r>
            <a:r>
              <a:rPr lang="en-US" b="1" dirty="0" smtClean="0"/>
              <a:t> </a:t>
            </a:r>
            <a:r>
              <a:rPr lang="en-US" b="1" dirty="0" err="1" smtClean="0"/>
              <a:t>një</a:t>
            </a:r>
            <a:r>
              <a:rPr lang="en-US" b="1" dirty="0" smtClean="0"/>
              <a:t> </a:t>
            </a:r>
            <a:r>
              <a:rPr lang="en-US" b="1" dirty="0" err="1" smtClean="0"/>
              <a:t>parti</a:t>
            </a:r>
            <a:r>
              <a:rPr lang="en-US" b="1" dirty="0" smtClean="0"/>
              <a:t> </a:t>
            </a:r>
            <a:r>
              <a:rPr lang="en-US" b="1" dirty="0" err="1" smtClean="0"/>
              <a:t>politike</a:t>
            </a:r>
            <a:r>
              <a:rPr lang="en-US" b="1" dirty="0" smtClean="0"/>
              <a:t>. </a:t>
            </a:r>
            <a:endParaRPr lang="en-US" sz="2800" b="1" dirty="0"/>
          </a:p>
        </p:txBody>
      </p:sp>
      <p:graphicFrame>
        <p:nvGraphicFramePr>
          <p:cNvPr id="4" name="Chart 3"/>
          <p:cNvGraphicFramePr>
            <a:graphicFrameLocks/>
          </p:cNvGraphicFramePr>
          <p:nvPr>
            <p:extLst>
              <p:ext uri="{D42A27DB-BD31-4B8C-83A1-F6EECF244321}">
                <p14:modId xmlns:p14="http://schemas.microsoft.com/office/powerpoint/2010/main" val="561846842"/>
              </p:ext>
            </p:extLst>
          </p:nvPr>
        </p:nvGraphicFramePr>
        <p:xfrm>
          <a:off x="3149600" y="203200"/>
          <a:ext cx="9042399" cy="6228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488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642435"/>
            <a:ext cx="2352092" cy="1187329"/>
          </a:xfrm>
        </p:spPr>
        <p:txBody>
          <a:bodyPr>
            <a:noAutofit/>
          </a:bodyPr>
          <a:lstStyle/>
          <a:p>
            <a:r>
              <a:rPr lang="en-US" b="1" dirty="0" err="1" smtClean="0"/>
              <a:t>Dhurimi</a:t>
            </a:r>
            <a:r>
              <a:rPr lang="en-US" b="1" dirty="0" smtClean="0"/>
              <a:t> </a:t>
            </a:r>
            <a:r>
              <a:rPr lang="en-US" b="1" dirty="0" err="1" smtClean="0"/>
              <a:t>i</a:t>
            </a:r>
            <a:r>
              <a:rPr lang="en-US" b="1" dirty="0" smtClean="0"/>
              <a:t> </a:t>
            </a:r>
            <a:r>
              <a:rPr lang="en-US" b="1" dirty="0" err="1" smtClean="0"/>
              <a:t>parave</a:t>
            </a:r>
            <a:r>
              <a:rPr lang="en-US" b="1" dirty="0" smtClean="0"/>
              <a:t> </a:t>
            </a:r>
            <a:r>
              <a:rPr lang="en-US" b="1" dirty="0" err="1" smtClean="0"/>
              <a:t>tek</a:t>
            </a:r>
            <a:r>
              <a:rPr lang="en-US" b="1" dirty="0" smtClean="0"/>
              <a:t> </a:t>
            </a:r>
            <a:r>
              <a:rPr lang="en-US" b="1" dirty="0" err="1" smtClean="0"/>
              <a:t>partitë</a:t>
            </a:r>
            <a:r>
              <a:rPr lang="en-US" b="1" dirty="0" smtClean="0"/>
              <a:t> </a:t>
            </a:r>
            <a:r>
              <a:rPr lang="en-US" b="1" dirty="0" err="1" smtClean="0"/>
              <a:t>politike</a:t>
            </a:r>
            <a:endParaRPr lang="en-US" b="1" dirty="0"/>
          </a:p>
        </p:txBody>
      </p:sp>
      <p:sp>
        <p:nvSpPr>
          <p:cNvPr id="3" name="TextBox 2"/>
          <p:cNvSpPr txBox="1"/>
          <p:nvPr/>
        </p:nvSpPr>
        <p:spPr>
          <a:xfrm>
            <a:off x="230475" y="3259060"/>
            <a:ext cx="2396975" cy="2554545"/>
          </a:xfrm>
          <a:prstGeom prst="rect">
            <a:avLst/>
          </a:prstGeom>
          <a:noFill/>
        </p:spPr>
        <p:txBody>
          <a:bodyPr wrap="square" rtlCol="0">
            <a:spAutoFit/>
          </a:bodyPr>
          <a:lstStyle/>
          <a:p>
            <a:r>
              <a:rPr lang="en-US" sz="1600" i="1" dirty="0"/>
              <a:t>“</a:t>
            </a:r>
            <a:r>
              <a:rPr lang="en-US" sz="1600" i="1" dirty="0" err="1" smtClean="0"/>
              <a:t>Financimi</a:t>
            </a:r>
            <a:r>
              <a:rPr lang="en-US" sz="1600" i="1" dirty="0" smtClean="0"/>
              <a:t> </a:t>
            </a:r>
            <a:r>
              <a:rPr lang="en-US" sz="1600" i="1" dirty="0" err="1" smtClean="0"/>
              <a:t>i</a:t>
            </a:r>
            <a:r>
              <a:rPr lang="en-US" sz="1600" i="1" dirty="0" smtClean="0"/>
              <a:t> </a:t>
            </a:r>
            <a:r>
              <a:rPr lang="en-US" sz="1600" i="1" dirty="0" err="1" smtClean="0"/>
              <a:t>partive</a:t>
            </a:r>
            <a:r>
              <a:rPr lang="en-US" sz="1600" i="1" dirty="0" smtClean="0"/>
              <a:t> </a:t>
            </a:r>
            <a:r>
              <a:rPr lang="en-US" sz="1600" i="1" dirty="0" err="1" smtClean="0"/>
              <a:t>politike</a:t>
            </a:r>
            <a:r>
              <a:rPr lang="en-US" sz="1600" i="1" dirty="0" smtClean="0"/>
              <a:t> </a:t>
            </a:r>
            <a:r>
              <a:rPr lang="en-US" sz="1600" i="1" dirty="0" err="1" smtClean="0"/>
              <a:t>lidhet</a:t>
            </a:r>
            <a:r>
              <a:rPr lang="en-US" sz="1600" i="1" dirty="0" smtClean="0"/>
              <a:t> </a:t>
            </a:r>
            <a:r>
              <a:rPr lang="en-US" sz="1600" i="1" dirty="0" err="1" smtClean="0"/>
              <a:t>direkt</a:t>
            </a:r>
            <a:r>
              <a:rPr lang="en-US" sz="1600" i="1" dirty="0" smtClean="0"/>
              <a:t> me </a:t>
            </a:r>
            <a:r>
              <a:rPr lang="en-US" sz="1600" i="1" dirty="0" err="1" smtClean="0"/>
              <a:t>korrupsionin</a:t>
            </a:r>
            <a:r>
              <a:rPr lang="en-US" sz="1600" i="1" dirty="0" smtClean="0"/>
              <a:t> </a:t>
            </a:r>
            <a:r>
              <a:rPr lang="en-US" sz="1600" i="1" dirty="0" err="1" smtClean="0"/>
              <a:t>në</a:t>
            </a:r>
            <a:r>
              <a:rPr lang="en-US" sz="1600" i="1" dirty="0" smtClean="0"/>
              <a:t> </a:t>
            </a:r>
            <a:r>
              <a:rPr lang="en-US" sz="1600" i="1" dirty="0" err="1" smtClean="0"/>
              <a:t>praktikën</a:t>
            </a:r>
            <a:r>
              <a:rPr lang="en-US" sz="1600" i="1" dirty="0" smtClean="0"/>
              <a:t> e </a:t>
            </a:r>
            <a:r>
              <a:rPr lang="en-US" sz="1600" i="1" dirty="0" err="1" smtClean="0"/>
              <a:t>biznesit</a:t>
            </a:r>
            <a:r>
              <a:rPr lang="en-US" sz="1600" i="1" dirty="0" smtClean="0"/>
              <a:t>. </a:t>
            </a:r>
            <a:r>
              <a:rPr lang="en-US" sz="1600" i="1" dirty="0" err="1" smtClean="0"/>
              <a:t>Bizneset</a:t>
            </a:r>
            <a:r>
              <a:rPr lang="en-US" sz="1600" i="1" dirty="0" smtClean="0"/>
              <a:t> </a:t>
            </a:r>
            <a:r>
              <a:rPr lang="en-US" sz="1600" i="1" dirty="0" err="1" smtClean="0"/>
              <a:t>që</a:t>
            </a:r>
            <a:r>
              <a:rPr lang="en-US" sz="1600" i="1" dirty="0" smtClean="0"/>
              <a:t> </a:t>
            </a:r>
            <a:r>
              <a:rPr lang="en-US" sz="1600" i="1" dirty="0" err="1" smtClean="0"/>
              <a:t>dhurojnë</a:t>
            </a:r>
            <a:r>
              <a:rPr lang="en-US" sz="1600" i="1" dirty="0" smtClean="0"/>
              <a:t> para </a:t>
            </a:r>
            <a:r>
              <a:rPr lang="en-US" sz="1600" i="1" dirty="0" err="1" smtClean="0"/>
              <a:t>kanë</a:t>
            </a:r>
            <a:r>
              <a:rPr lang="en-US" sz="1600" i="1" dirty="0" smtClean="0"/>
              <a:t> </a:t>
            </a:r>
            <a:r>
              <a:rPr lang="en-US" sz="1600" i="1" dirty="0" err="1" smtClean="0"/>
              <a:t>lidhje</a:t>
            </a:r>
            <a:r>
              <a:rPr lang="en-US" sz="1600" i="1" dirty="0" smtClean="0"/>
              <a:t> me </a:t>
            </a:r>
            <a:r>
              <a:rPr lang="en-US" sz="1600" i="1" dirty="0" err="1" smtClean="0"/>
              <a:t>partitë</a:t>
            </a:r>
            <a:r>
              <a:rPr lang="en-US" sz="1600" i="1" dirty="0" smtClean="0"/>
              <a:t> </a:t>
            </a:r>
            <a:r>
              <a:rPr lang="en-US" sz="1600" i="1" dirty="0" err="1" smtClean="0"/>
              <a:t>politike</a:t>
            </a:r>
            <a:r>
              <a:rPr lang="en-US" sz="1600" i="1" dirty="0" smtClean="0"/>
              <a:t> </a:t>
            </a:r>
            <a:r>
              <a:rPr lang="en-US" sz="1600" i="1" dirty="0" err="1" smtClean="0"/>
              <a:t>dhe</a:t>
            </a:r>
            <a:r>
              <a:rPr lang="en-US" sz="1600" i="1" dirty="0" smtClean="0"/>
              <a:t> e </a:t>
            </a:r>
            <a:r>
              <a:rPr lang="en-US" sz="1600" i="1" dirty="0" err="1" smtClean="0"/>
              <a:t>bëjnë</a:t>
            </a:r>
            <a:r>
              <a:rPr lang="en-US" sz="1600" i="1" dirty="0" smtClean="0"/>
              <a:t> </a:t>
            </a:r>
            <a:r>
              <a:rPr lang="en-US" sz="1600" i="1" dirty="0" err="1" smtClean="0"/>
              <a:t>këtë</a:t>
            </a:r>
            <a:r>
              <a:rPr lang="en-US" sz="1600" i="1" dirty="0" smtClean="0"/>
              <a:t> </a:t>
            </a:r>
            <a:r>
              <a:rPr lang="en-US" sz="1600" i="1" dirty="0" err="1" smtClean="0"/>
              <a:t>që</a:t>
            </a:r>
            <a:r>
              <a:rPr lang="en-US" sz="1600" i="1" dirty="0" smtClean="0"/>
              <a:t> </a:t>
            </a:r>
            <a:r>
              <a:rPr lang="en-US" sz="1600" i="1" dirty="0" err="1" smtClean="0"/>
              <a:t>të</a:t>
            </a:r>
            <a:r>
              <a:rPr lang="en-US" sz="1600" i="1" dirty="0" smtClean="0"/>
              <a:t> </a:t>
            </a:r>
            <a:r>
              <a:rPr lang="en-US" sz="1600" i="1" dirty="0" err="1" smtClean="0"/>
              <a:t>përfitojnë</a:t>
            </a:r>
            <a:r>
              <a:rPr lang="en-US" sz="1600" i="1" dirty="0" smtClean="0"/>
              <a:t> </a:t>
            </a:r>
            <a:r>
              <a:rPr lang="en-US" sz="1600" i="1" dirty="0" err="1" smtClean="0"/>
              <a:t>tendera</a:t>
            </a:r>
            <a:r>
              <a:rPr lang="en-US" sz="1600" i="1" dirty="0" smtClean="0"/>
              <a:t> </a:t>
            </a:r>
            <a:r>
              <a:rPr lang="en-US" sz="1600" i="1" dirty="0" err="1" smtClean="0"/>
              <a:t>publike</a:t>
            </a:r>
            <a:r>
              <a:rPr lang="en-US" sz="1600" dirty="0" smtClean="0"/>
              <a:t>” –I </a:t>
            </a:r>
            <a:r>
              <a:rPr lang="en-US" sz="1600" dirty="0" err="1" smtClean="0"/>
              <a:t>ri</a:t>
            </a:r>
            <a:r>
              <a:rPr lang="en-US" sz="1600" dirty="0" smtClean="0"/>
              <a:t>, 25 </a:t>
            </a:r>
            <a:r>
              <a:rPr lang="en-US" sz="1600" dirty="0" err="1" smtClean="0"/>
              <a:t>vjeç</a:t>
            </a:r>
            <a:r>
              <a:rPr lang="en-US" sz="1600" dirty="0" smtClean="0"/>
              <a:t>, </a:t>
            </a:r>
            <a:r>
              <a:rPr lang="en-US" sz="1600" dirty="0" err="1" smtClean="0"/>
              <a:t>Tiranë</a:t>
            </a:r>
            <a:endParaRPr lang="en-US" sz="1600" dirty="0"/>
          </a:p>
          <a:p>
            <a:endParaRPr lang="en-US" sz="1600" dirty="0"/>
          </a:p>
        </p:txBody>
      </p:sp>
      <p:sp>
        <p:nvSpPr>
          <p:cNvPr id="5" name="TextBox 4"/>
          <p:cNvSpPr txBox="1"/>
          <p:nvPr/>
        </p:nvSpPr>
        <p:spPr>
          <a:xfrm flipH="1">
            <a:off x="252916" y="1963688"/>
            <a:ext cx="2352094" cy="1077218"/>
          </a:xfrm>
          <a:prstGeom prst="rect">
            <a:avLst/>
          </a:prstGeom>
          <a:noFill/>
        </p:spPr>
        <p:txBody>
          <a:bodyPr wrap="square" rtlCol="0">
            <a:spAutoFit/>
          </a:bodyPr>
          <a:lstStyle/>
          <a:p>
            <a:r>
              <a:rPr lang="en-US" sz="1600" dirty="0" smtClean="0"/>
              <a:t>“</a:t>
            </a:r>
            <a:r>
              <a:rPr lang="en-US" sz="1600" i="1" dirty="0" err="1" smtClean="0"/>
              <a:t>Partitë</a:t>
            </a:r>
            <a:r>
              <a:rPr lang="en-US" sz="1600" i="1" dirty="0" smtClean="0"/>
              <a:t> </a:t>
            </a:r>
            <a:r>
              <a:rPr lang="en-US" sz="1600" i="1" dirty="0" err="1" smtClean="0"/>
              <a:t>politike</a:t>
            </a:r>
            <a:r>
              <a:rPr lang="en-US" sz="1600" i="1" dirty="0" smtClean="0"/>
              <a:t> </a:t>
            </a:r>
            <a:r>
              <a:rPr lang="en-US" sz="1600" i="1" dirty="0" err="1" smtClean="0"/>
              <a:t>shpenzojnë</a:t>
            </a:r>
            <a:r>
              <a:rPr lang="en-US" sz="1600" i="1" dirty="0" smtClean="0"/>
              <a:t> </a:t>
            </a:r>
            <a:r>
              <a:rPr lang="en-US" sz="1600" i="1" dirty="0" err="1" smtClean="0"/>
              <a:t>paratë</a:t>
            </a:r>
            <a:r>
              <a:rPr lang="en-US" sz="1600" i="1" dirty="0" smtClean="0"/>
              <a:t> </a:t>
            </a:r>
            <a:r>
              <a:rPr lang="en-US" sz="1600" i="1" dirty="0" err="1" smtClean="0"/>
              <a:t>për</a:t>
            </a:r>
            <a:r>
              <a:rPr lang="en-US" sz="1600" i="1" dirty="0" smtClean="0"/>
              <a:t> </a:t>
            </a:r>
            <a:r>
              <a:rPr lang="en-US" sz="1600" i="1" dirty="0" err="1" smtClean="0"/>
              <a:t>të</a:t>
            </a:r>
            <a:r>
              <a:rPr lang="en-US" sz="1600" i="1" dirty="0" smtClean="0"/>
              <a:t> </a:t>
            </a:r>
            <a:r>
              <a:rPr lang="en-US" sz="1600" i="1" dirty="0" err="1" smtClean="0"/>
              <a:t>blerë</a:t>
            </a:r>
            <a:r>
              <a:rPr lang="en-US" sz="1600" i="1" dirty="0" smtClean="0"/>
              <a:t> </a:t>
            </a:r>
            <a:r>
              <a:rPr lang="en-US" sz="1600" i="1" dirty="0" err="1" smtClean="0"/>
              <a:t>votat</a:t>
            </a:r>
            <a:r>
              <a:rPr lang="en-US" sz="1600" dirty="0" smtClean="0"/>
              <a:t>” </a:t>
            </a:r>
            <a:endParaRPr lang="en-US" sz="1600" dirty="0"/>
          </a:p>
          <a:p>
            <a:r>
              <a:rPr lang="en-US" sz="1600" dirty="0" err="1" smtClean="0"/>
              <a:t>Burrë</a:t>
            </a:r>
            <a:r>
              <a:rPr lang="en-US" sz="1600" dirty="0" smtClean="0"/>
              <a:t>, 45 </a:t>
            </a:r>
            <a:r>
              <a:rPr lang="en-US" sz="1600" dirty="0" err="1" smtClean="0"/>
              <a:t>vjeç</a:t>
            </a:r>
            <a:r>
              <a:rPr lang="en-US" sz="1600" dirty="0" smtClean="0"/>
              <a:t>, </a:t>
            </a:r>
            <a:r>
              <a:rPr lang="en-US" sz="1600" dirty="0" err="1"/>
              <a:t>Dibër</a:t>
            </a:r>
            <a:endParaRPr lang="en-US" sz="1600" dirty="0"/>
          </a:p>
        </p:txBody>
      </p:sp>
      <p:graphicFrame>
        <p:nvGraphicFramePr>
          <p:cNvPr id="7" name="Chart 6"/>
          <p:cNvGraphicFramePr>
            <a:graphicFrameLocks/>
          </p:cNvGraphicFramePr>
          <p:nvPr>
            <p:extLst>
              <p:ext uri="{D42A27DB-BD31-4B8C-83A1-F6EECF244321}">
                <p14:modId xmlns:p14="http://schemas.microsoft.com/office/powerpoint/2010/main" val="1840649674"/>
              </p:ext>
            </p:extLst>
          </p:nvPr>
        </p:nvGraphicFramePr>
        <p:xfrm>
          <a:off x="3393441" y="0"/>
          <a:ext cx="8707120" cy="6329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2049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Efikasiteti</a:t>
            </a:r>
            <a:r>
              <a:rPr lang="en-US" dirty="0" smtClean="0"/>
              <a:t> </a:t>
            </a:r>
            <a:r>
              <a:rPr lang="en-US" dirty="0" err="1" smtClean="0"/>
              <a:t>dhe</a:t>
            </a:r>
            <a:r>
              <a:rPr lang="en-US" dirty="0" smtClean="0"/>
              <a:t> </a:t>
            </a:r>
            <a:r>
              <a:rPr lang="en-US" dirty="0" err="1" smtClean="0"/>
              <a:t>kënaqësia</a:t>
            </a:r>
            <a:endParaRPr lang="en-US" dirty="0"/>
          </a:p>
        </p:txBody>
      </p:sp>
      <p:sp>
        <p:nvSpPr>
          <p:cNvPr id="5" name="Subtitle 4"/>
          <p:cNvSpPr>
            <a:spLocks noGrp="1"/>
          </p:cNvSpPr>
          <p:nvPr>
            <p:ph type="body" idx="1"/>
          </p:nvPr>
        </p:nvSpPr>
        <p:spPr/>
        <p:txBody>
          <a:bodyPr/>
          <a:lstStyle/>
          <a:p>
            <a:r>
              <a:rPr lang="en-US" dirty="0">
                <a:solidFill>
                  <a:schemeClr val="tx2">
                    <a:lumMod val="20000"/>
                    <a:lumOff val="80000"/>
                  </a:schemeClr>
                </a:solidFill>
              </a:rPr>
              <a:t>Core indicator</a:t>
            </a:r>
          </a:p>
        </p:txBody>
      </p:sp>
    </p:spTree>
    <p:extLst>
      <p:ext uri="{BB962C8B-B14F-4D97-AF65-F5344CB8AC3E}">
        <p14:creationId xmlns:p14="http://schemas.microsoft.com/office/powerpoint/2010/main" val="3740637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864108"/>
            <a:ext cx="2471808" cy="3340888"/>
          </a:xfrm>
        </p:spPr>
        <p:txBody>
          <a:bodyPr>
            <a:normAutofit/>
          </a:bodyPr>
          <a:lstStyle/>
          <a:p>
            <a:r>
              <a:rPr lang="en-US" sz="2600" b="1" dirty="0" err="1" smtClean="0"/>
              <a:t>Indikatorët</a:t>
            </a:r>
            <a:r>
              <a:rPr lang="en-US" sz="2600" b="1" dirty="0" smtClean="0"/>
              <a:t> </a:t>
            </a:r>
            <a:r>
              <a:rPr lang="en-US" sz="2600" b="1" dirty="0" err="1" smtClean="0"/>
              <a:t>kyç</a:t>
            </a:r>
            <a:r>
              <a:rPr lang="en-US" sz="2600" b="1" dirty="0" smtClean="0"/>
              <a:t> </a:t>
            </a:r>
            <a:r>
              <a:rPr lang="en-US" sz="2600" b="1" dirty="0" err="1" smtClean="0"/>
              <a:t>të</a:t>
            </a:r>
            <a:r>
              <a:rPr lang="en-US" sz="2600" b="1" dirty="0" smtClean="0"/>
              <a:t> </a:t>
            </a:r>
            <a:r>
              <a:rPr lang="en-US" sz="2600" b="1" dirty="0" err="1" smtClean="0"/>
              <a:t>angazhimit</a:t>
            </a:r>
            <a:r>
              <a:rPr lang="en-US" sz="2600" b="1" dirty="0" smtClean="0"/>
              <a:t> </a:t>
            </a:r>
            <a:r>
              <a:rPr lang="en-US" sz="2600" b="1" dirty="0" err="1" smtClean="0"/>
              <a:t>politik</a:t>
            </a:r>
            <a:endParaRPr lang="en-US" sz="2600" b="1" dirty="0"/>
          </a:p>
        </p:txBody>
      </p:sp>
      <p:sp>
        <p:nvSpPr>
          <p:cNvPr id="3" name="Content Placeholder 2"/>
          <p:cNvSpPr>
            <a:spLocks noGrp="1"/>
          </p:cNvSpPr>
          <p:nvPr>
            <p:ph idx="1"/>
          </p:nvPr>
        </p:nvSpPr>
        <p:spPr>
          <a:xfrm>
            <a:off x="3283402" y="864108"/>
            <a:ext cx="8262053" cy="4723892"/>
          </a:xfrm>
        </p:spPr>
        <p:txBody>
          <a:bodyPr>
            <a:normAutofit lnSpcReduction="10000"/>
          </a:bodyPr>
          <a:lstStyle/>
          <a:p>
            <a:pPr lvl="1" algn="just"/>
            <a:r>
              <a:rPr lang="en-US" sz="2200" b="1" u="sng" dirty="0" err="1" smtClean="0"/>
              <a:t>Njohuritë</a:t>
            </a:r>
            <a:r>
              <a:rPr lang="en-US" sz="2200" b="1" u="sng" dirty="0" smtClean="0"/>
              <a:t> </a:t>
            </a:r>
            <a:r>
              <a:rPr lang="en-US" sz="2200" b="1" u="sng" dirty="0" err="1" smtClean="0"/>
              <a:t>dhe</a:t>
            </a:r>
            <a:r>
              <a:rPr lang="en-US" sz="2200" b="1" u="sng" dirty="0" smtClean="0"/>
              <a:t> </a:t>
            </a:r>
            <a:r>
              <a:rPr lang="en-US" sz="2200" b="1" u="sng" dirty="0" err="1" smtClean="0"/>
              <a:t>interesi</a:t>
            </a:r>
            <a:r>
              <a:rPr lang="en-US" sz="2200" b="1" u="sng" dirty="0" smtClean="0"/>
              <a:t> </a:t>
            </a:r>
            <a:r>
              <a:rPr lang="en-US" sz="2200" b="1" dirty="0" smtClean="0"/>
              <a:t> </a:t>
            </a:r>
            <a:r>
              <a:rPr lang="en-US" sz="2200" dirty="0"/>
              <a:t>– </a:t>
            </a:r>
            <a:r>
              <a:rPr lang="en-US" sz="2200" dirty="0" smtClean="0"/>
              <a:t>Sa </a:t>
            </a:r>
            <a:r>
              <a:rPr lang="en-US" sz="2200" dirty="0" err="1" smtClean="0"/>
              <a:t>ndjejnë</a:t>
            </a:r>
            <a:r>
              <a:rPr lang="en-US" sz="2200" dirty="0" smtClean="0"/>
              <a:t> </a:t>
            </a:r>
            <a:r>
              <a:rPr lang="en-US" sz="2200" dirty="0" err="1" smtClean="0"/>
              <a:t>qytetarët</a:t>
            </a:r>
            <a:r>
              <a:rPr lang="en-US" sz="2200" dirty="0" smtClean="0"/>
              <a:t> se </a:t>
            </a:r>
            <a:r>
              <a:rPr lang="en-US" sz="2200" dirty="0" err="1" smtClean="0"/>
              <a:t>dinë</a:t>
            </a:r>
            <a:r>
              <a:rPr lang="en-US" sz="2200" dirty="0" smtClean="0"/>
              <a:t> </a:t>
            </a:r>
            <a:r>
              <a:rPr lang="en-US" sz="2200" dirty="0" err="1" smtClean="0"/>
              <a:t>për</a:t>
            </a:r>
            <a:r>
              <a:rPr lang="en-US" sz="2200" dirty="0" smtClean="0"/>
              <a:t> </a:t>
            </a:r>
            <a:r>
              <a:rPr lang="en-US" sz="2200" dirty="0" err="1" smtClean="0"/>
              <a:t>politikën</a:t>
            </a:r>
            <a:r>
              <a:rPr lang="en-US" sz="2200" dirty="0" smtClean="0"/>
              <a:t> </a:t>
            </a:r>
            <a:r>
              <a:rPr lang="en-US" sz="2200" dirty="0" err="1" smtClean="0"/>
              <a:t>dhe</a:t>
            </a:r>
            <a:r>
              <a:rPr lang="en-US" sz="2200" dirty="0" smtClean="0"/>
              <a:t> </a:t>
            </a:r>
            <a:r>
              <a:rPr lang="en-US" sz="2200" dirty="0" err="1" smtClean="0"/>
              <a:t>institucionet</a:t>
            </a:r>
            <a:r>
              <a:rPr lang="en-US" sz="2200" dirty="0" smtClean="0"/>
              <a:t> </a:t>
            </a:r>
            <a:r>
              <a:rPr lang="en-US" sz="2200" dirty="0" err="1" smtClean="0"/>
              <a:t>politike</a:t>
            </a:r>
            <a:r>
              <a:rPr lang="en-US" sz="2200" dirty="0" smtClean="0"/>
              <a:t> </a:t>
            </a:r>
            <a:r>
              <a:rPr lang="en-US" sz="2200" dirty="0" err="1" smtClean="0"/>
              <a:t>dhe</a:t>
            </a:r>
            <a:r>
              <a:rPr lang="en-US" sz="2200" dirty="0" smtClean="0"/>
              <a:t> </a:t>
            </a:r>
            <a:r>
              <a:rPr lang="en-US" sz="2200" dirty="0" err="1" smtClean="0"/>
              <a:t>sa</a:t>
            </a:r>
            <a:r>
              <a:rPr lang="en-US" sz="2200" dirty="0" smtClean="0"/>
              <a:t> </a:t>
            </a:r>
            <a:r>
              <a:rPr lang="en-US" sz="2200" dirty="0" err="1" smtClean="0"/>
              <a:t>janë</a:t>
            </a:r>
            <a:r>
              <a:rPr lang="en-US" sz="2200" dirty="0" smtClean="0"/>
              <a:t> </a:t>
            </a:r>
            <a:r>
              <a:rPr lang="en-US" sz="2200" dirty="0" err="1" smtClean="0"/>
              <a:t>ata</a:t>
            </a:r>
            <a:r>
              <a:rPr lang="en-US" sz="2200" dirty="0" smtClean="0"/>
              <a:t> </a:t>
            </a:r>
            <a:r>
              <a:rPr lang="en-US" sz="2200" dirty="0" err="1" smtClean="0"/>
              <a:t>të</a:t>
            </a:r>
            <a:r>
              <a:rPr lang="en-US" sz="2200" dirty="0" smtClean="0"/>
              <a:t> </a:t>
            </a:r>
            <a:r>
              <a:rPr lang="en-US" sz="2200" dirty="0" err="1" smtClean="0"/>
              <a:t>interesuar</a:t>
            </a:r>
            <a:r>
              <a:rPr lang="en-US" sz="2200" dirty="0" smtClean="0"/>
              <a:t> </a:t>
            </a:r>
            <a:r>
              <a:rPr lang="en-US" sz="2200" dirty="0" err="1" smtClean="0"/>
              <a:t>për</a:t>
            </a:r>
            <a:r>
              <a:rPr lang="en-US" sz="2200" dirty="0" smtClean="0"/>
              <a:t> </a:t>
            </a:r>
            <a:r>
              <a:rPr lang="en-US" sz="2200" dirty="0" err="1" smtClean="0"/>
              <a:t>këto</a:t>
            </a:r>
            <a:r>
              <a:rPr lang="en-US" sz="2200" dirty="0" smtClean="0"/>
              <a:t> </a:t>
            </a:r>
            <a:r>
              <a:rPr lang="en-US" sz="2200" dirty="0" err="1" smtClean="0"/>
              <a:t>çështje</a:t>
            </a:r>
            <a:r>
              <a:rPr lang="en-US" sz="2200" dirty="0" smtClean="0"/>
              <a:t>/</a:t>
            </a:r>
            <a:r>
              <a:rPr lang="en-US" sz="2200" dirty="0" err="1" smtClean="0"/>
              <a:t>institucione</a:t>
            </a:r>
            <a:r>
              <a:rPr lang="en-US" sz="2200" dirty="0" smtClean="0"/>
              <a:t>.</a:t>
            </a:r>
          </a:p>
          <a:p>
            <a:pPr marL="502920" lvl="1" indent="0" algn="just">
              <a:buNone/>
            </a:pPr>
            <a:endParaRPr lang="en-US" sz="2200" dirty="0"/>
          </a:p>
          <a:p>
            <a:pPr lvl="1" algn="just"/>
            <a:r>
              <a:rPr lang="en-US" sz="2200" b="1" u="sng" dirty="0" err="1" smtClean="0"/>
              <a:t>Angazhimi</a:t>
            </a:r>
            <a:r>
              <a:rPr lang="en-US" sz="2200" b="1" u="sng" dirty="0" smtClean="0"/>
              <a:t> </a:t>
            </a:r>
            <a:r>
              <a:rPr lang="en-US" sz="2200" b="1" u="sng" dirty="0" err="1" smtClean="0"/>
              <a:t>dhe</a:t>
            </a:r>
            <a:r>
              <a:rPr lang="en-US" sz="2200" b="1" u="sng" dirty="0" smtClean="0"/>
              <a:t> </a:t>
            </a:r>
            <a:r>
              <a:rPr lang="en-US" sz="2200" b="1" u="sng" dirty="0" err="1" smtClean="0"/>
              <a:t>pjesëmarrja</a:t>
            </a:r>
            <a:r>
              <a:rPr lang="en-US" sz="2200" b="1" dirty="0" smtClean="0"/>
              <a:t> </a:t>
            </a:r>
            <a:r>
              <a:rPr lang="en-US" sz="2200" dirty="0"/>
              <a:t>– </a:t>
            </a:r>
            <a:r>
              <a:rPr lang="en-US" sz="2200" dirty="0" err="1" smtClean="0"/>
              <a:t>Niveli</a:t>
            </a:r>
            <a:r>
              <a:rPr lang="en-US" sz="2200" dirty="0" smtClean="0"/>
              <a:t> </a:t>
            </a:r>
            <a:r>
              <a:rPr lang="en-US" sz="2200" dirty="0" err="1" smtClean="0"/>
              <a:t>në</a:t>
            </a:r>
            <a:r>
              <a:rPr lang="en-US" sz="2200" dirty="0" smtClean="0"/>
              <a:t> </a:t>
            </a:r>
            <a:r>
              <a:rPr lang="en-US" sz="2200" dirty="0" err="1" smtClean="0"/>
              <a:t>të</a:t>
            </a:r>
            <a:r>
              <a:rPr lang="en-US" sz="2200" dirty="0" smtClean="0"/>
              <a:t> </a:t>
            </a:r>
            <a:r>
              <a:rPr lang="en-US" sz="2200" dirty="0" err="1" smtClean="0"/>
              <a:t>cilin</a:t>
            </a:r>
            <a:r>
              <a:rPr lang="en-US" sz="2200" dirty="0" smtClean="0"/>
              <a:t> </a:t>
            </a:r>
            <a:r>
              <a:rPr lang="en-US" sz="2200" dirty="0" err="1" smtClean="0"/>
              <a:t>qytetarët</a:t>
            </a:r>
            <a:r>
              <a:rPr lang="en-US" sz="2200" dirty="0" smtClean="0"/>
              <a:t> </a:t>
            </a:r>
            <a:r>
              <a:rPr lang="en-US" sz="2200" dirty="0" err="1" smtClean="0"/>
              <a:t>marrin</a:t>
            </a:r>
            <a:r>
              <a:rPr lang="en-US" sz="2200" dirty="0" smtClean="0"/>
              <a:t> </a:t>
            </a:r>
            <a:r>
              <a:rPr lang="en-US" sz="2200" dirty="0" err="1" smtClean="0"/>
              <a:t>pjesë</a:t>
            </a:r>
            <a:r>
              <a:rPr lang="en-US" sz="2200" dirty="0" smtClean="0"/>
              <a:t> </a:t>
            </a:r>
            <a:r>
              <a:rPr lang="en-US" sz="2200" dirty="0" err="1" smtClean="0"/>
              <a:t>në</a:t>
            </a:r>
            <a:r>
              <a:rPr lang="en-US" sz="2200" dirty="0" smtClean="0"/>
              <a:t> </a:t>
            </a:r>
            <a:r>
              <a:rPr lang="en-US" sz="2200" dirty="0" err="1" smtClean="0"/>
              <a:t>një</a:t>
            </a:r>
            <a:r>
              <a:rPr lang="en-US" sz="2200" dirty="0" smtClean="0"/>
              <a:t> rang </a:t>
            </a:r>
            <a:r>
              <a:rPr lang="en-US" sz="2200" dirty="0" err="1" smtClean="0"/>
              <a:t>të</a:t>
            </a:r>
            <a:r>
              <a:rPr lang="en-US" sz="2200" dirty="0" smtClean="0"/>
              <a:t> </a:t>
            </a:r>
            <a:r>
              <a:rPr lang="en-US" sz="2200" dirty="0" err="1" smtClean="0"/>
              <a:t>gjerë</a:t>
            </a:r>
            <a:r>
              <a:rPr lang="en-US" sz="2200" dirty="0" smtClean="0"/>
              <a:t> </a:t>
            </a:r>
            <a:r>
              <a:rPr lang="en-US" sz="2200" dirty="0" err="1" smtClean="0"/>
              <a:t>aktivitetesh</a:t>
            </a:r>
            <a:r>
              <a:rPr lang="en-US" sz="2200" dirty="0" smtClean="0"/>
              <a:t> </a:t>
            </a:r>
            <a:r>
              <a:rPr lang="en-US" sz="2200" dirty="0" err="1" smtClean="0"/>
              <a:t>qytetare</a:t>
            </a:r>
            <a:r>
              <a:rPr lang="en-US" sz="2200" dirty="0" smtClean="0"/>
              <a:t> </a:t>
            </a:r>
            <a:r>
              <a:rPr lang="en-US" sz="2200" dirty="0" err="1" smtClean="0"/>
              <a:t>dhe</a:t>
            </a:r>
            <a:r>
              <a:rPr lang="en-US" sz="2200" dirty="0" smtClean="0"/>
              <a:t>/</a:t>
            </a:r>
            <a:r>
              <a:rPr lang="en-US" sz="2200" dirty="0" err="1" smtClean="0"/>
              <a:t>ose</a:t>
            </a:r>
            <a:r>
              <a:rPr lang="en-US" sz="2200" dirty="0" smtClean="0"/>
              <a:t> </a:t>
            </a:r>
            <a:r>
              <a:rPr lang="en-US" sz="2200" dirty="0" err="1" smtClean="0"/>
              <a:t>politike</a:t>
            </a:r>
            <a:endParaRPr lang="en-US" sz="2200" dirty="0" smtClean="0"/>
          </a:p>
          <a:p>
            <a:pPr marL="502920" lvl="1" indent="0" algn="just">
              <a:buNone/>
            </a:pPr>
            <a:endParaRPr lang="en-US" sz="2200" dirty="0"/>
          </a:p>
          <a:p>
            <a:pPr lvl="1" algn="just"/>
            <a:r>
              <a:rPr lang="en-US" sz="2200" b="1" u="sng" dirty="0" err="1" smtClean="0"/>
              <a:t>Efikasiteti</a:t>
            </a:r>
            <a:r>
              <a:rPr lang="en-US" sz="2200" b="1" u="sng" dirty="0" smtClean="0"/>
              <a:t> </a:t>
            </a:r>
            <a:r>
              <a:rPr lang="en-US" sz="2200" b="1" u="sng" dirty="0" err="1" smtClean="0"/>
              <a:t>dhe</a:t>
            </a:r>
            <a:r>
              <a:rPr lang="en-US" sz="2200" b="1" u="sng" dirty="0" smtClean="0"/>
              <a:t> </a:t>
            </a:r>
            <a:r>
              <a:rPr lang="en-US" sz="2200" b="1" u="sng" dirty="0" err="1" smtClean="0"/>
              <a:t>kënaqësia</a:t>
            </a:r>
            <a:r>
              <a:rPr lang="en-US" sz="2200" b="1" dirty="0" smtClean="0"/>
              <a:t> </a:t>
            </a:r>
            <a:r>
              <a:rPr lang="en-US" sz="2200" dirty="0"/>
              <a:t>– </a:t>
            </a:r>
            <a:r>
              <a:rPr lang="en-US" sz="2200" dirty="0" err="1" smtClean="0"/>
              <a:t>Niveli</a:t>
            </a:r>
            <a:r>
              <a:rPr lang="en-US" sz="2200" dirty="0" smtClean="0"/>
              <a:t> </a:t>
            </a:r>
            <a:r>
              <a:rPr lang="en-US" sz="2200" dirty="0" err="1" smtClean="0"/>
              <a:t>në</a:t>
            </a:r>
            <a:r>
              <a:rPr lang="en-US" sz="2200" dirty="0" smtClean="0"/>
              <a:t> </a:t>
            </a:r>
            <a:r>
              <a:rPr lang="en-US" sz="2200" dirty="0" err="1" smtClean="0"/>
              <a:t>të</a:t>
            </a:r>
            <a:r>
              <a:rPr lang="en-US" sz="2200" dirty="0" smtClean="0"/>
              <a:t> </a:t>
            </a:r>
            <a:r>
              <a:rPr lang="en-US" sz="2200" dirty="0" err="1" smtClean="0"/>
              <a:t>cilin</a:t>
            </a:r>
            <a:r>
              <a:rPr lang="en-US" sz="2200" dirty="0" smtClean="0"/>
              <a:t> </a:t>
            </a:r>
            <a:r>
              <a:rPr lang="en-US" sz="2200" dirty="0" err="1" smtClean="0"/>
              <a:t>qytetarët</a:t>
            </a:r>
            <a:r>
              <a:rPr lang="en-US" sz="2200" dirty="0" smtClean="0"/>
              <a:t> </a:t>
            </a:r>
            <a:r>
              <a:rPr lang="en-US" sz="2200" dirty="0" err="1" smtClean="0"/>
              <a:t>besojnë</a:t>
            </a:r>
            <a:r>
              <a:rPr lang="en-US" sz="2200" dirty="0" smtClean="0"/>
              <a:t> se </a:t>
            </a:r>
            <a:r>
              <a:rPr lang="en-US" sz="2200" dirty="0" err="1" smtClean="0"/>
              <a:t>angazhimi</a:t>
            </a:r>
            <a:r>
              <a:rPr lang="en-US" sz="2200" dirty="0" smtClean="0"/>
              <a:t> </a:t>
            </a:r>
            <a:r>
              <a:rPr lang="en-US" sz="2200" dirty="0" err="1" smtClean="0"/>
              <a:t>politik</a:t>
            </a:r>
            <a:r>
              <a:rPr lang="en-US" sz="2200" dirty="0" smtClean="0"/>
              <a:t> </a:t>
            </a:r>
            <a:r>
              <a:rPr lang="en-US" sz="2200" dirty="0" err="1" smtClean="0"/>
              <a:t>mund</a:t>
            </a:r>
            <a:r>
              <a:rPr lang="en-US" sz="2200" dirty="0" smtClean="0"/>
              <a:t> </a:t>
            </a:r>
            <a:r>
              <a:rPr lang="en-US" sz="2200" dirty="0" err="1" smtClean="0"/>
              <a:t>të</a:t>
            </a:r>
            <a:r>
              <a:rPr lang="en-US" sz="2200" dirty="0" smtClean="0"/>
              <a:t> </a:t>
            </a:r>
            <a:r>
              <a:rPr lang="en-US" sz="2200" dirty="0" err="1" smtClean="0"/>
              <a:t>sjellë</a:t>
            </a:r>
            <a:r>
              <a:rPr lang="en-US" sz="2200" dirty="0" smtClean="0"/>
              <a:t> </a:t>
            </a:r>
            <a:r>
              <a:rPr lang="en-US" sz="2200" dirty="0" err="1" smtClean="0"/>
              <a:t>ndryshime</a:t>
            </a:r>
            <a:r>
              <a:rPr lang="en-US" sz="2200" dirty="0" smtClean="0"/>
              <a:t> </a:t>
            </a:r>
            <a:r>
              <a:rPr lang="en-US" sz="2200" dirty="0" err="1" smtClean="0"/>
              <a:t>dhe</a:t>
            </a:r>
            <a:r>
              <a:rPr lang="en-US" sz="2200" dirty="0" smtClean="0"/>
              <a:t> </a:t>
            </a:r>
            <a:r>
              <a:rPr lang="en-US" sz="2200" dirty="0" err="1" smtClean="0"/>
              <a:t>shkalla</a:t>
            </a:r>
            <a:r>
              <a:rPr lang="en-US" sz="2200" dirty="0" smtClean="0"/>
              <a:t> e </a:t>
            </a:r>
            <a:r>
              <a:rPr lang="en-US" sz="2200" dirty="0" err="1" smtClean="0"/>
              <a:t>kënaqësisë</a:t>
            </a:r>
            <a:r>
              <a:rPr lang="en-US" sz="2200" dirty="0" smtClean="0"/>
              <a:t> </a:t>
            </a:r>
            <a:r>
              <a:rPr lang="en-US" sz="2200" dirty="0" err="1" smtClean="0"/>
              <a:t>nga</a:t>
            </a:r>
            <a:r>
              <a:rPr lang="en-US" sz="2200" dirty="0" smtClean="0"/>
              <a:t> </a:t>
            </a:r>
            <a:r>
              <a:rPr lang="en-US" sz="2200" dirty="0" err="1" smtClean="0"/>
              <a:t>institucionet</a:t>
            </a:r>
            <a:r>
              <a:rPr lang="en-US" sz="2200" dirty="0" smtClean="0"/>
              <a:t> </a:t>
            </a:r>
            <a:r>
              <a:rPr lang="en-US" sz="2200" dirty="0" err="1" smtClean="0"/>
              <a:t>politike</a:t>
            </a:r>
            <a:endParaRPr lang="en-US" sz="2200" dirty="0" smtClean="0"/>
          </a:p>
          <a:p>
            <a:pPr lvl="1" algn="just"/>
            <a:endParaRPr lang="en-US" sz="2200" dirty="0"/>
          </a:p>
          <a:p>
            <a:pPr lvl="1" algn="just"/>
            <a:r>
              <a:rPr lang="en-US" sz="2200" b="1" u="sng" dirty="0" err="1" smtClean="0"/>
              <a:t>Perceptimet</a:t>
            </a:r>
            <a:r>
              <a:rPr lang="en-US" sz="2200" b="1" u="sng" dirty="0" smtClean="0"/>
              <a:t> </a:t>
            </a:r>
            <a:r>
              <a:rPr lang="en-US" sz="2200" b="1" u="sng" dirty="0" err="1" smtClean="0"/>
              <a:t>për</a:t>
            </a:r>
            <a:r>
              <a:rPr lang="en-US" sz="2200" b="1" u="sng" dirty="0" smtClean="0"/>
              <a:t> </a:t>
            </a:r>
            <a:r>
              <a:rPr lang="en-US" sz="2200" b="1" u="sng" dirty="0" err="1" smtClean="0"/>
              <a:t>parliamentin</a:t>
            </a:r>
            <a:r>
              <a:rPr lang="en-US" sz="2200" b="1" u="sng" dirty="0" smtClean="0"/>
              <a:t>, </a:t>
            </a:r>
            <a:r>
              <a:rPr lang="en-US" sz="2200" b="1" u="sng" dirty="0" err="1" smtClean="0"/>
              <a:t>partitë</a:t>
            </a:r>
            <a:r>
              <a:rPr lang="en-US" sz="2200" b="1" u="sng" dirty="0" smtClean="0"/>
              <a:t> </a:t>
            </a:r>
            <a:r>
              <a:rPr lang="en-US" sz="2200" b="1" u="sng" dirty="0" err="1" smtClean="0"/>
              <a:t>politike</a:t>
            </a:r>
            <a:r>
              <a:rPr lang="en-US" sz="2200" b="1" u="sng" dirty="0" smtClean="0"/>
              <a:t> </a:t>
            </a:r>
            <a:r>
              <a:rPr lang="en-US" sz="2200" b="1" u="sng" dirty="0" err="1" smtClean="0"/>
              <a:t>dhe</a:t>
            </a:r>
            <a:r>
              <a:rPr lang="en-US" sz="2200" b="1" u="sng" dirty="0" smtClean="0"/>
              <a:t> </a:t>
            </a:r>
            <a:r>
              <a:rPr lang="en-US" sz="2200" b="1" u="sng" dirty="0" err="1" smtClean="0"/>
              <a:t>proceset</a:t>
            </a:r>
            <a:r>
              <a:rPr lang="en-US" sz="2200" b="1" u="sng" dirty="0" smtClean="0"/>
              <a:t> </a:t>
            </a:r>
            <a:r>
              <a:rPr lang="en-US" sz="2200" b="1" u="sng" dirty="0" err="1" smtClean="0"/>
              <a:t>politike</a:t>
            </a:r>
            <a:r>
              <a:rPr lang="en-US" sz="2200" b="1" u="sng" dirty="0" smtClean="0"/>
              <a:t> </a:t>
            </a:r>
            <a:r>
              <a:rPr lang="en-US" sz="2200" dirty="0" smtClean="0"/>
              <a:t>– </a:t>
            </a:r>
            <a:r>
              <a:rPr lang="en-US" sz="2200" dirty="0" err="1" smtClean="0"/>
              <a:t>Qëndrimet</a:t>
            </a:r>
            <a:r>
              <a:rPr lang="en-US" sz="2200" dirty="0" smtClean="0"/>
              <a:t> e </a:t>
            </a:r>
            <a:r>
              <a:rPr lang="en-US" sz="2200" dirty="0" err="1" smtClean="0"/>
              <a:t>qytetarëve</a:t>
            </a:r>
            <a:r>
              <a:rPr lang="en-US" sz="2200" dirty="0" smtClean="0"/>
              <a:t> </a:t>
            </a:r>
            <a:r>
              <a:rPr lang="en-US" sz="2200" dirty="0" err="1" smtClean="0"/>
              <a:t>ndaj</a:t>
            </a:r>
            <a:r>
              <a:rPr lang="en-US" sz="2200" dirty="0" smtClean="0"/>
              <a:t> </a:t>
            </a:r>
            <a:r>
              <a:rPr lang="en-US" sz="2200" dirty="0" err="1" smtClean="0"/>
              <a:t>performancës</a:t>
            </a:r>
            <a:r>
              <a:rPr lang="en-US" sz="2200" dirty="0" smtClean="0"/>
              <a:t> </a:t>
            </a:r>
            <a:r>
              <a:rPr lang="en-US" sz="2200" dirty="0" err="1" smtClean="0"/>
              <a:t>së</a:t>
            </a:r>
            <a:r>
              <a:rPr lang="en-US" sz="2200" dirty="0" smtClean="0"/>
              <a:t> </a:t>
            </a:r>
            <a:r>
              <a:rPr lang="en-US" sz="2200" dirty="0" err="1" smtClean="0"/>
              <a:t>parliamentit</a:t>
            </a:r>
            <a:r>
              <a:rPr lang="en-US" sz="2200" dirty="0" smtClean="0"/>
              <a:t>, </a:t>
            </a:r>
            <a:r>
              <a:rPr lang="en-US" sz="2200" dirty="0" err="1" smtClean="0"/>
              <a:t>llogaridhënies</a:t>
            </a:r>
            <a:r>
              <a:rPr lang="en-US" sz="2200" dirty="0" smtClean="0"/>
              <a:t> </a:t>
            </a:r>
            <a:r>
              <a:rPr lang="en-US" sz="2200" dirty="0" err="1" smtClean="0"/>
              <a:t>së</a:t>
            </a:r>
            <a:r>
              <a:rPr lang="en-US" sz="2200" dirty="0" smtClean="0"/>
              <a:t> </a:t>
            </a:r>
            <a:r>
              <a:rPr lang="en-US" sz="2200" dirty="0" err="1" smtClean="0"/>
              <a:t>deputetëve</a:t>
            </a:r>
            <a:r>
              <a:rPr lang="en-US" sz="2200" dirty="0" smtClean="0"/>
              <a:t>, </a:t>
            </a:r>
            <a:r>
              <a:rPr lang="en-US" sz="2200" dirty="0" err="1" smtClean="0"/>
              <a:t>financimit</a:t>
            </a:r>
            <a:r>
              <a:rPr lang="en-US" sz="2200" dirty="0" smtClean="0"/>
              <a:t> </a:t>
            </a:r>
            <a:r>
              <a:rPr lang="en-US" sz="2200" dirty="0" err="1" smtClean="0"/>
              <a:t>të</a:t>
            </a:r>
            <a:r>
              <a:rPr lang="en-US" sz="2200" dirty="0" smtClean="0"/>
              <a:t> </a:t>
            </a:r>
            <a:r>
              <a:rPr lang="en-US" sz="2200" dirty="0" err="1" smtClean="0"/>
              <a:t>partive</a:t>
            </a:r>
            <a:r>
              <a:rPr lang="en-US" sz="2200" dirty="0" smtClean="0"/>
              <a:t> </a:t>
            </a:r>
            <a:r>
              <a:rPr lang="en-US" sz="2200" dirty="0" err="1" smtClean="0"/>
              <a:t>politike</a:t>
            </a:r>
            <a:r>
              <a:rPr lang="en-US" sz="2200" dirty="0" smtClean="0"/>
              <a:t> </a:t>
            </a:r>
            <a:r>
              <a:rPr lang="en-US" sz="2200" dirty="0" err="1" smtClean="0"/>
              <a:t>dhe</a:t>
            </a:r>
            <a:r>
              <a:rPr lang="en-US" sz="2200" dirty="0" smtClean="0"/>
              <a:t> </a:t>
            </a:r>
            <a:r>
              <a:rPr lang="en-US" sz="2200" dirty="0" err="1" smtClean="0"/>
              <a:t>pjesëmarrjes</a:t>
            </a:r>
            <a:r>
              <a:rPr lang="en-US" sz="2200" dirty="0" smtClean="0"/>
              <a:t> </a:t>
            </a:r>
            <a:r>
              <a:rPr lang="en-US" sz="2200" dirty="0" err="1" smtClean="0"/>
              <a:t>në</a:t>
            </a:r>
            <a:r>
              <a:rPr lang="en-US" sz="2200" dirty="0" smtClean="0"/>
              <a:t> </a:t>
            </a:r>
            <a:r>
              <a:rPr lang="en-US" sz="2200" dirty="0" err="1" smtClean="0"/>
              <a:t>votim</a:t>
            </a:r>
            <a:r>
              <a:rPr lang="en-US" sz="2200" dirty="0" smtClean="0"/>
              <a:t>. </a:t>
            </a:r>
            <a:endParaRPr lang="en-US" sz="2200" dirty="0"/>
          </a:p>
        </p:txBody>
      </p:sp>
    </p:spTree>
    <p:extLst>
      <p:ext uri="{BB962C8B-B14F-4D97-AF65-F5344CB8AC3E}">
        <p14:creationId xmlns:p14="http://schemas.microsoft.com/office/powerpoint/2010/main" val="189332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F7751-58E9-4512-B6BB-42E25A7D84F9}"/>
              </a:ext>
            </a:extLst>
          </p:cNvPr>
          <p:cNvSpPr>
            <a:spLocks noGrp="1"/>
          </p:cNvSpPr>
          <p:nvPr>
            <p:ph type="title"/>
          </p:nvPr>
        </p:nvSpPr>
        <p:spPr/>
        <p:txBody>
          <a:bodyPr>
            <a:normAutofit/>
          </a:bodyPr>
          <a:lstStyle/>
          <a:p>
            <a:r>
              <a:rPr lang="en-US" sz="2600" b="1" dirty="0" err="1" smtClean="0"/>
              <a:t>Efikasiteti</a:t>
            </a:r>
            <a:r>
              <a:rPr lang="en-US" sz="2600" b="1" dirty="0" smtClean="0"/>
              <a:t> </a:t>
            </a:r>
            <a:r>
              <a:rPr lang="en-US" sz="2600" b="1" dirty="0" err="1" smtClean="0"/>
              <a:t>dhe</a:t>
            </a:r>
            <a:r>
              <a:rPr lang="en-US" sz="2600" b="1" dirty="0" smtClean="0"/>
              <a:t> </a:t>
            </a:r>
            <a:r>
              <a:rPr lang="en-US" sz="2600" b="1" dirty="0" err="1" smtClean="0"/>
              <a:t>kënaqësia</a:t>
            </a:r>
            <a:endParaRPr lang="en-US" sz="2600" b="1" dirty="0"/>
          </a:p>
        </p:txBody>
      </p:sp>
      <p:sp>
        <p:nvSpPr>
          <p:cNvPr id="3" name="Content Placeholder 2">
            <a:extLst>
              <a:ext uri="{FF2B5EF4-FFF2-40B4-BE49-F238E27FC236}">
                <a16:creationId xmlns:a16="http://schemas.microsoft.com/office/drawing/2014/main" id="{DD00416C-C103-48AC-A646-2D594BE8193B}"/>
              </a:ext>
            </a:extLst>
          </p:cNvPr>
          <p:cNvSpPr>
            <a:spLocks noGrp="1"/>
          </p:cNvSpPr>
          <p:nvPr>
            <p:ph idx="1"/>
          </p:nvPr>
        </p:nvSpPr>
        <p:spPr>
          <a:xfrm>
            <a:off x="4002407" y="1459346"/>
            <a:ext cx="7422975" cy="3892339"/>
          </a:xfrm>
        </p:spPr>
        <p:txBody>
          <a:bodyPr>
            <a:normAutofit/>
          </a:bodyPr>
          <a:lstStyle/>
          <a:p>
            <a:pPr algn="just"/>
            <a:r>
              <a:rPr lang="en-US" dirty="0" err="1" smtClean="0"/>
              <a:t>Gjashtëdhjetë</a:t>
            </a:r>
            <a:r>
              <a:rPr lang="en-US" dirty="0" smtClean="0"/>
              <a:t> </a:t>
            </a:r>
            <a:r>
              <a:rPr lang="en-US" dirty="0" err="1" smtClean="0"/>
              <a:t>deri</a:t>
            </a:r>
            <a:r>
              <a:rPr lang="en-US" dirty="0" smtClean="0"/>
              <a:t> </a:t>
            </a:r>
            <a:r>
              <a:rPr lang="en-US" dirty="0" err="1" smtClean="0"/>
              <a:t>në</a:t>
            </a:r>
            <a:r>
              <a:rPr lang="en-US" dirty="0" smtClean="0"/>
              <a:t> </a:t>
            </a:r>
            <a:r>
              <a:rPr lang="en-US" dirty="0" err="1" smtClean="0"/>
              <a:t>shtatëdhjetë</a:t>
            </a:r>
            <a:r>
              <a:rPr lang="en-US" dirty="0" smtClean="0"/>
              <a:t> </a:t>
            </a:r>
            <a:r>
              <a:rPr lang="en-US" dirty="0" err="1" smtClean="0"/>
              <a:t>përqind</a:t>
            </a:r>
            <a:r>
              <a:rPr lang="en-US" dirty="0" smtClean="0"/>
              <a:t> e </a:t>
            </a:r>
            <a:r>
              <a:rPr lang="en-US" dirty="0" err="1" smtClean="0"/>
              <a:t>shqiptarëve</a:t>
            </a:r>
            <a:r>
              <a:rPr lang="en-US" dirty="0" smtClean="0"/>
              <a:t> </a:t>
            </a:r>
            <a:r>
              <a:rPr lang="en-US" dirty="0" err="1" smtClean="0"/>
              <a:t>janë</a:t>
            </a:r>
            <a:r>
              <a:rPr lang="en-US" dirty="0" smtClean="0"/>
              <a:t> </a:t>
            </a:r>
            <a:r>
              <a:rPr lang="en-US" dirty="0" err="1" smtClean="0"/>
              <a:t>të</a:t>
            </a:r>
            <a:r>
              <a:rPr lang="en-US" dirty="0" smtClean="0"/>
              <a:t> </a:t>
            </a:r>
            <a:r>
              <a:rPr lang="en-US" dirty="0" err="1" smtClean="0"/>
              <a:t>pakënaqur</a:t>
            </a:r>
            <a:r>
              <a:rPr lang="en-US" dirty="0" smtClean="0"/>
              <a:t>  me </a:t>
            </a:r>
            <a:r>
              <a:rPr lang="en-US" dirty="0" err="1" smtClean="0"/>
              <a:t>performancën</a:t>
            </a:r>
            <a:r>
              <a:rPr lang="en-US" dirty="0" smtClean="0"/>
              <a:t> e </a:t>
            </a:r>
            <a:r>
              <a:rPr lang="en-US" dirty="0" err="1" smtClean="0"/>
              <a:t>shtetit</a:t>
            </a:r>
            <a:r>
              <a:rPr lang="en-US" dirty="0" smtClean="0"/>
              <a:t> </a:t>
            </a:r>
            <a:r>
              <a:rPr lang="en-US" dirty="0" err="1" smtClean="0"/>
              <a:t>dhe</a:t>
            </a:r>
            <a:r>
              <a:rPr lang="en-US" dirty="0" smtClean="0"/>
              <a:t> </a:t>
            </a:r>
            <a:r>
              <a:rPr lang="en-US" dirty="0" err="1" smtClean="0"/>
              <a:t>të</a:t>
            </a:r>
            <a:r>
              <a:rPr lang="en-US" dirty="0" smtClean="0"/>
              <a:t> </a:t>
            </a:r>
            <a:r>
              <a:rPr lang="en-US" dirty="0" err="1" smtClean="0"/>
              <a:t>strukturave</a:t>
            </a:r>
            <a:r>
              <a:rPr lang="en-US" dirty="0" smtClean="0"/>
              <a:t> </a:t>
            </a:r>
            <a:r>
              <a:rPr lang="en-US" dirty="0" err="1" smtClean="0"/>
              <a:t>politike</a:t>
            </a:r>
            <a:r>
              <a:rPr lang="en-US" dirty="0" smtClean="0"/>
              <a:t>.</a:t>
            </a:r>
          </a:p>
          <a:p>
            <a:pPr algn="just"/>
            <a:endParaRPr lang="en-US" dirty="0"/>
          </a:p>
          <a:p>
            <a:pPr algn="just"/>
            <a:r>
              <a:rPr lang="en-US" dirty="0" err="1" smtClean="0"/>
              <a:t>Qytetarët</a:t>
            </a:r>
            <a:r>
              <a:rPr lang="en-US" dirty="0" smtClean="0"/>
              <a:t> </a:t>
            </a:r>
            <a:r>
              <a:rPr lang="en-US" dirty="0" err="1" smtClean="0"/>
              <a:t>ndjejnë</a:t>
            </a:r>
            <a:r>
              <a:rPr lang="en-US" dirty="0" smtClean="0"/>
              <a:t> se </a:t>
            </a:r>
            <a:r>
              <a:rPr lang="en-US" dirty="0" err="1" smtClean="0"/>
              <a:t>kanë</a:t>
            </a:r>
            <a:r>
              <a:rPr lang="en-US" dirty="0" smtClean="0"/>
              <a:t> </a:t>
            </a:r>
            <a:r>
              <a:rPr lang="en-US" dirty="0" err="1" smtClean="0"/>
              <a:t>pak</a:t>
            </a:r>
            <a:r>
              <a:rPr lang="en-US" dirty="0" smtClean="0"/>
              <a:t> </a:t>
            </a:r>
            <a:r>
              <a:rPr lang="en-US" dirty="0" err="1" smtClean="0"/>
              <a:t>më</a:t>
            </a:r>
            <a:r>
              <a:rPr lang="en-US" dirty="0" smtClean="0"/>
              <a:t> </a:t>
            </a:r>
            <a:r>
              <a:rPr lang="en-US" dirty="0" err="1" smtClean="0"/>
              <a:t>shumë</a:t>
            </a:r>
            <a:r>
              <a:rPr lang="en-US" dirty="0" smtClean="0"/>
              <a:t> </a:t>
            </a:r>
            <a:r>
              <a:rPr lang="en-US" dirty="0" err="1" smtClean="0"/>
              <a:t>ndikim</a:t>
            </a:r>
            <a:r>
              <a:rPr lang="en-US" dirty="0" smtClean="0"/>
              <a:t> ne </a:t>
            </a:r>
            <a:r>
              <a:rPr lang="en-US" dirty="0" err="1" smtClean="0"/>
              <a:t>vendimmarrjen</a:t>
            </a:r>
            <a:r>
              <a:rPr lang="en-US" dirty="0" smtClean="0"/>
              <a:t> </a:t>
            </a:r>
            <a:r>
              <a:rPr lang="en-US" dirty="0" err="1" smtClean="0"/>
              <a:t>në</a:t>
            </a:r>
            <a:r>
              <a:rPr lang="en-US" dirty="0" smtClean="0"/>
              <a:t> </a:t>
            </a:r>
            <a:r>
              <a:rPr lang="en-US" dirty="0" err="1" smtClean="0"/>
              <a:t>lokal</a:t>
            </a:r>
            <a:r>
              <a:rPr lang="en-US" dirty="0" smtClean="0"/>
              <a:t> se </a:t>
            </a:r>
            <a:r>
              <a:rPr lang="en-US" dirty="0" err="1" smtClean="0"/>
              <a:t>sa</a:t>
            </a:r>
            <a:r>
              <a:rPr lang="en-US" dirty="0" smtClean="0"/>
              <a:t> </a:t>
            </a:r>
            <a:r>
              <a:rPr lang="en-US" dirty="0" err="1" smtClean="0"/>
              <a:t>në</a:t>
            </a:r>
            <a:r>
              <a:rPr lang="en-US" dirty="0" smtClean="0"/>
              <a:t> </a:t>
            </a:r>
            <a:r>
              <a:rPr lang="en-US" dirty="0" err="1" smtClean="0"/>
              <a:t>nivel</a:t>
            </a:r>
            <a:r>
              <a:rPr lang="en-US" dirty="0" smtClean="0"/>
              <a:t> </a:t>
            </a:r>
            <a:r>
              <a:rPr lang="en-US" dirty="0" err="1" smtClean="0"/>
              <a:t>kombëtar</a:t>
            </a:r>
            <a:r>
              <a:rPr lang="en-US" dirty="0" smtClean="0"/>
              <a:t>.</a:t>
            </a:r>
          </a:p>
          <a:p>
            <a:pPr algn="just"/>
            <a:endParaRPr lang="en-US" dirty="0"/>
          </a:p>
          <a:p>
            <a:pPr algn="just"/>
            <a:r>
              <a:rPr lang="en-US" dirty="0" err="1" smtClean="0"/>
              <a:t>Marrëveshja</a:t>
            </a:r>
            <a:r>
              <a:rPr lang="en-US" dirty="0" smtClean="0"/>
              <a:t> </a:t>
            </a:r>
            <a:r>
              <a:rPr lang="en-US" dirty="0" err="1" smtClean="0"/>
              <a:t>për</a:t>
            </a:r>
            <a:r>
              <a:rPr lang="en-US" dirty="0" smtClean="0"/>
              <a:t> </a:t>
            </a:r>
            <a:r>
              <a:rPr lang="en-US" dirty="0" err="1" smtClean="0"/>
              <a:t>Reformën</a:t>
            </a:r>
            <a:r>
              <a:rPr lang="en-US" dirty="0" smtClean="0"/>
              <a:t> </a:t>
            </a:r>
            <a:r>
              <a:rPr lang="en-US" dirty="0" err="1" smtClean="0"/>
              <a:t>Zgjedhore</a:t>
            </a:r>
            <a:r>
              <a:rPr lang="en-US" dirty="0" smtClean="0"/>
              <a:t> e </a:t>
            </a:r>
            <a:r>
              <a:rPr lang="en-US" dirty="0" err="1" smtClean="0"/>
              <a:t>qershorit</a:t>
            </a:r>
            <a:r>
              <a:rPr lang="en-US" dirty="0" smtClean="0"/>
              <a:t> 2020 </a:t>
            </a:r>
            <a:r>
              <a:rPr lang="en-US" dirty="0" err="1" smtClean="0"/>
              <a:t>shihet</a:t>
            </a:r>
            <a:r>
              <a:rPr lang="en-US" dirty="0" smtClean="0"/>
              <a:t> </a:t>
            </a:r>
            <a:r>
              <a:rPr lang="en-US" dirty="0" err="1" smtClean="0"/>
              <a:t>më</a:t>
            </a:r>
            <a:r>
              <a:rPr lang="en-US" dirty="0" smtClean="0"/>
              <a:t> </a:t>
            </a:r>
            <a:r>
              <a:rPr lang="en-US" dirty="0" err="1" smtClean="0"/>
              <a:t>shumë</a:t>
            </a:r>
            <a:r>
              <a:rPr lang="en-US" dirty="0" smtClean="0"/>
              <a:t> </a:t>
            </a:r>
            <a:r>
              <a:rPr lang="en-US" dirty="0" err="1" smtClean="0"/>
              <a:t>si</a:t>
            </a:r>
            <a:r>
              <a:rPr lang="en-US" dirty="0" smtClean="0"/>
              <a:t> </a:t>
            </a:r>
            <a:r>
              <a:rPr lang="en-US" dirty="0" err="1" smtClean="0"/>
              <a:t>një</a:t>
            </a:r>
            <a:r>
              <a:rPr lang="en-US" dirty="0" smtClean="0"/>
              <a:t> </a:t>
            </a:r>
            <a:r>
              <a:rPr lang="en-US" dirty="0" err="1" smtClean="0"/>
              <a:t>masë</a:t>
            </a:r>
            <a:r>
              <a:rPr lang="en-US" dirty="0" smtClean="0"/>
              <a:t> </a:t>
            </a:r>
            <a:r>
              <a:rPr lang="en-US" dirty="0" err="1" smtClean="0"/>
              <a:t>për</a:t>
            </a:r>
            <a:r>
              <a:rPr lang="en-US" dirty="0" smtClean="0"/>
              <a:t> </a:t>
            </a:r>
            <a:r>
              <a:rPr lang="en-US" dirty="0" err="1" smtClean="0"/>
              <a:t>të</a:t>
            </a:r>
            <a:r>
              <a:rPr lang="en-US" dirty="0" smtClean="0"/>
              <a:t> </a:t>
            </a:r>
            <a:r>
              <a:rPr lang="en-US" dirty="0" err="1" smtClean="0"/>
              <a:t>mbrojtur</a:t>
            </a:r>
            <a:r>
              <a:rPr lang="en-US" dirty="0" smtClean="0"/>
              <a:t> </a:t>
            </a:r>
            <a:r>
              <a:rPr lang="en-US" dirty="0" err="1" smtClean="0"/>
              <a:t>partitë</a:t>
            </a:r>
            <a:r>
              <a:rPr lang="en-US" dirty="0" smtClean="0"/>
              <a:t> </a:t>
            </a:r>
            <a:r>
              <a:rPr lang="en-US" dirty="0" err="1" smtClean="0"/>
              <a:t>politike</a:t>
            </a:r>
            <a:r>
              <a:rPr lang="en-US" dirty="0" smtClean="0"/>
              <a:t> </a:t>
            </a:r>
            <a:r>
              <a:rPr lang="en-US" dirty="0" err="1" smtClean="0"/>
              <a:t>sesa</a:t>
            </a:r>
            <a:r>
              <a:rPr lang="en-US" dirty="0" smtClean="0"/>
              <a:t> </a:t>
            </a:r>
            <a:r>
              <a:rPr lang="en-US" dirty="0" err="1" smtClean="0"/>
              <a:t>si</a:t>
            </a:r>
            <a:r>
              <a:rPr lang="en-US" dirty="0" smtClean="0"/>
              <a:t> </a:t>
            </a:r>
            <a:r>
              <a:rPr lang="en-US" dirty="0" err="1" smtClean="0"/>
              <a:t>një</a:t>
            </a:r>
            <a:r>
              <a:rPr lang="en-US" dirty="0" smtClean="0"/>
              <a:t> reform </a:t>
            </a:r>
            <a:r>
              <a:rPr lang="en-US" dirty="0" err="1" smtClean="0"/>
              <a:t>që</a:t>
            </a:r>
            <a:r>
              <a:rPr lang="en-US" dirty="0" smtClean="0"/>
              <a:t> </a:t>
            </a:r>
            <a:r>
              <a:rPr lang="en-US" dirty="0" err="1" smtClean="0"/>
              <a:t>adreson</a:t>
            </a:r>
            <a:r>
              <a:rPr lang="en-US" dirty="0" smtClean="0"/>
              <a:t> </a:t>
            </a:r>
            <a:r>
              <a:rPr lang="en-US" dirty="0" err="1" smtClean="0"/>
              <a:t>interesin</a:t>
            </a:r>
            <a:r>
              <a:rPr lang="en-US" dirty="0" smtClean="0"/>
              <a:t> </a:t>
            </a:r>
            <a:r>
              <a:rPr lang="en-US" dirty="0" err="1" smtClean="0"/>
              <a:t>publik</a:t>
            </a:r>
            <a:r>
              <a:rPr lang="en-US" dirty="0" smtClean="0"/>
              <a:t>. </a:t>
            </a:r>
            <a:endParaRPr lang="en-US" sz="1800" dirty="0"/>
          </a:p>
        </p:txBody>
      </p:sp>
    </p:spTree>
    <p:extLst>
      <p:ext uri="{BB962C8B-B14F-4D97-AF65-F5344CB8AC3E}">
        <p14:creationId xmlns:p14="http://schemas.microsoft.com/office/powerpoint/2010/main" val="3610817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CD5-7ED2-4131-B0B2-1231CC4EC1D2}"/>
              </a:ext>
            </a:extLst>
          </p:cNvPr>
          <p:cNvSpPr>
            <a:spLocks noGrp="1"/>
          </p:cNvSpPr>
          <p:nvPr>
            <p:ph type="title"/>
          </p:nvPr>
        </p:nvSpPr>
        <p:spPr/>
        <p:txBody>
          <a:bodyPr>
            <a:normAutofit/>
          </a:bodyPr>
          <a:lstStyle/>
          <a:p>
            <a:r>
              <a:rPr lang="en-US" sz="2600" b="1" dirty="0" err="1" smtClean="0"/>
              <a:t>Kënaqësia</a:t>
            </a:r>
            <a:r>
              <a:rPr lang="en-US" sz="2600" b="1" dirty="0" smtClean="0"/>
              <a:t> me </a:t>
            </a:r>
            <a:r>
              <a:rPr lang="en-US" sz="2600" b="1" dirty="0" err="1" smtClean="0"/>
              <a:t>qeverisjen</a:t>
            </a:r>
            <a:r>
              <a:rPr lang="en-US" sz="2600" b="1" dirty="0" smtClean="0"/>
              <a:t> </a:t>
            </a:r>
            <a:endParaRPr lang="en-US" sz="2600" b="1" dirty="0"/>
          </a:p>
        </p:txBody>
      </p:sp>
      <p:graphicFrame>
        <p:nvGraphicFramePr>
          <p:cNvPr id="4" name="Chart 3"/>
          <p:cNvGraphicFramePr>
            <a:graphicFrameLocks/>
          </p:cNvGraphicFramePr>
          <p:nvPr>
            <p:extLst>
              <p:ext uri="{D42A27DB-BD31-4B8C-83A1-F6EECF244321}">
                <p14:modId xmlns:p14="http://schemas.microsoft.com/office/powerpoint/2010/main" val="1983297266"/>
              </p:ext>
            </p:extLst>
          </p:nvPr>
        </p:nvGraphicFramePr>
        <p:xfrm>
          <a:off x="3208336" y="0"/>
          <a:ext cx="8851583" cy="638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5154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98" y="579413"/>
            <a:ext cx="2709972" cy="4004274"/>
          </a:xfrm>
        </p:spPr>
        <p:txBody>
          <a:bodyPr>
            <a:noAutofit/>
          </a:bodyPr>
          <a:lstStyle/>
          <a:p>
            <a:r>
              <a:rPr lang="en-US" sz="2600" b="1" dirty="0" err="1" smtClean="0"/>
              <a:t>Ndikimi</a:t>
            </a:r>
            <a:r>
              <a:rPr lang="en-US" sz="2600" b="1" dirty="0" smtClean="0"/>
              <a:t> </a:t>
            </a:r>
            <a:r>
              <a:rPr lang="en-US" sz="2600" b="1" dirty="0" err="1" smtClean="0"/>
              <a:t>i</a:t>
            </a:r>
            <a:r>
              <a:rPr lang="en-US" sz="2600" b="1" dirty="0" smtClean="0"/>
              <a:t> </a:t>
            </a:r>
            <a:r>
              <a:rPr lang="en-US" sz="2600" b="1" dirty="0" err="1" smtClean="0"/>
              <a:t>perceptuar</a:t>
            </a:r>
            <a:r>
              <a:rPr lang="en-US" sz="2600" b="1" dirty="0" smtClean="0"/>
              <a:t> </a:t>
            </a:r>
            <a:r>
              <a:rPr lang="en-US" sz="2600" b="1" dirty="0" err="1" smtClean="0"/>
              <a:t>në</a:t>
            </a:r>
            <a:r>
              <a:rPr lang="en-US" sz="2600" b="1" dirty="0" smtClean="0"/>
              <a:t> </a:t>
            </a:r>
            <a:r>
              <a:rPr lang="en-US" sz="2600" b="1" dirty="0" err="1" smtClean="0"/>
              <a:t>vendimmarrjen</a:t>
            </a:r>
            <a:r>
              <a:rPr lang="en-US" sz="2600" b="1" dirty="0" smtClean="0"/>
              <a:t> </a:t>
            </a:r>
            <a:r>
              <a:rPr lang="en-US" sz="2600" b="1" dirty="0" err="1" smtClean="0"/>
              <a:t>në</a:t>
            </a:r>
            <a:r>
              <a:rPr lang="en-US" sz="2600" b="1" dirty="0" smtClean="0"/>
              <a:t> </a:t>
            </a:r>
            <a:r>
              <a:rPr lang="en-US" sz="2600" b="1" dirty="0" err="1" smtClean="0"/>
              <a:t>nivel</a:t>
            </a:r>
            <a:r>
              <a:rPr lang="en-US" sz="2600" b="1" dirty="0" smtClean="0"/>
              <a:t> vendor </a:t>
            </a:r>
            <a:r>
              <a:rPr lang="en-US" sz="2600" b="1" dirty="0" err="1" smtClean="0"/>
              <a:t>dhe</a:t>
            </a:r>
            <a:r>
              <a:rPr lang="en-US" sz="2600" b="1" dirty="0" smtClean="0"/>
              <a:t> </a:t>
            </a:r>
            <a:r>
              <a:rPr lang="en-US" sz="2600" b="1" dirty="0" err="1" smtClean="0"/>
              <a:t>kombëtar</a:t>
            </a:r>
            <a:r>
              <a:rPr lang="en-US" sz="2600" b="1" dirty="0" smtClean="0"/>
              <a:t> </a:t>
            </a:r>
            <a:endParaRPr lang="en-US" sz="2600" b="1" dirty="0"/>
          </a:p>
        </p:txBody>
      </p:sp>
      <p:graphicFrame>
        <p:nvGraphicFramePr>
          <p:cNvPr id="5" name="Chart 4"/>
          <p:cNvGraphicFramePr>
            <a:graphicFrameLocks/>
          </p:cNvGraphicFramePr>
          <p:nvPr>
            <p:extLst>
              <p:ext uri="{D42A27DB-BD31-4B8C-83A1-F6EECF244321}">
                <p14:modId xmlns:p14="http://schemas.microsoft.com/office/powerpoint/2010/main" val="1851730615"/>
              </p:ext>
            </p:extLst>
          </p:nvPr>
        </p:nvGraphicFramePr>
        <p:xfrm>
          <a:off x="3149600" y="335280"/>
          <a:ext cx="9113520" cy="5923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6103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39" y="211873"/>
            <a:ext cx="2571088" cy="5430644"/>
          </a:xfrm>
        </p:spPr>
        <p:txBody>
          <a:bodyPr>
            <a:normAutofit/>
          </a:bodyPr>
          <a:lstStyle/>
          <a:p>
            <a:r>
              <a:rPr lang="en-US" b="1" dirty="0"/>
              <a:t/>
            </a:r>
            <a:br>
              <a:rPr lang="en-US" b="1" dirty="0"/>
            </a:br>
            <a:r>
              <a:rPr lang="en-US" b="1" dirty="0" err="1" smtClean="0"/>
              <a:t>Vlerësimi</a:t>
            </a:r>
            <a:r>
              <a:rPr lang="en-US" b="1" dirty="0" smtClean="0"/>
              <a:t> </a:t>
            </a:r>
            <a:r>
              <a:rPr lang="en-US" b="1" dirty="0" err="1" smtClean="0"/>
              <a:t>i</a:t>
            </a:r>
            <a:r>
              <a:rPr lang="en-US" b="1" dirty="0" smtClean="0"/>
              <a:t> </a:t>
            </a:r>
            <a:r>
              <a:rPr lang="en-US" b="1" dirty="0" err="1" smtClean="0"/>
              <a:t>Reformës</a:t>
            </a:r>
            <a:r>
              <a:rPr lang="en-US" b="1" dirty="0" smtClean="0"/>
              <a:t> </a:t>
            </a:r>
            <a:r>
              <a:rPr lang="en-US" b="1" dirty="0" err="1" smtClean="0"/>
              <a:t>Zgjedhore</a:t>
            </a:r>
            <a:r>
              <a:rPr lang="en-US" b="1" dirty="0" smtClean="0"/>
              <a:t> </a:t>
            </a:r>
            <a:r>
              <a:rPr lang="en-US" b="1" dirty="0" err="1" smtClean="0"/>
              <a:t>të</a:t>
            </a:r>
            <a:r>
              <a:rPr lang="en-US" b="1" dirty="0" smtClean="0"/>
              <a:t> 5 </a:t>
            </a:r>
            <a:r>
              <a:rPr lang="en-US" b="1" dirty="0" err="1" smtClean="0"/>
              <a:t>qershorit</a:t>
            </a:r>
            <a:r>
              <a:rPr lang="en-US" b="1" dirty="0" smtClean="0"/>
              <a:t> </a:t>
            </a:r>
            <a:r>
              <a:rPr lang="en-US" b="1" dirty="0"/>
              <a:t/>
            </a:r>
            <a:br>
              <a:rPr lang="en-US" b="1" dirty="0"/>
            </a:br>
            <a:r>
              <a:rPr lang="en-US" b="1" dirty="0"/>
              <a:t/>
            </a:r>
            <a:br>
              <a:rPr lang="en-US" b="1" dirty="0"/>
            </a:br>
            <a:r>
              <a:rPr lang="en-US" b="1" dirty="0"/>
              <a:t/>
            </a:r>
            <a:br>
              <a:rPr lang="en-US" b="1" dirty="0"/>
            </a:br>
            <a:r>
              <a:rPr lang="en-US" sz="2000" dirty="0" smtClean="0"/>
              <a:t> </a:t>
            </a:r>
            <a:r>
              <a:rPr lang="en-US" sz="2000" dirty="0" err="1" smtClean="0"/>
              <a:t>Të</a:t>
            </a:r>
            <a:r>
              <a:rPr lang="en-US" sz="2000" dirty="0" smtClean="0"/>
              <a:t> </a:t>
            </a:r>
            <a:r>
              <a:rPr lang="en-US" sz="2000" dirty="0" err="1" smtClean="0"/>
              <a:t>rinjtë</a:t>
            </a:r>
            <a:r>
              <a:rPr lang="en-US" sz="2000" dirty="0" smtClean="0"/>
              <a:t> (18-30 </a:t>
            </a:r>
            <a:r>
              <a:rPr lang="en-US" sz="2000" dirty="0" err="1" smtClean="0"/>
              <a:t>vjeç</a:t>
            </a:r>
            <a:r>
              <a:rPr lang="en-US" sz="2000" dirty="0" smtClean="0"/>
              <a:t>) </a:t>
            </a:r>
            <a:r>
              <a:rPr lang="en-US" sz="2000" dirty="0" err="1" smtClean="0"/>
              <a:t>ishin</a:t>
            </a:r>
            <a:r>
              <a:rPr lang="en-US" sz="2000" dirty="0" smtClean="0"/>
              <a:t> </a:t>
            </a:r>
            <a:r>
              <a:rPr lang="en-US" sz="2000" dirty="0" err="1" smtClean="0"/>
              <a:t>më</a:t>
            </a:r>
            <a:r>
              <a:rPr lang="en-US" sz="2000" dirty="0" smtClean="0"/>
              <a:t> </a:t>
            </a:r>
            <a:r>
              <a:rPr lang="en-US" sz="2000" dirty="0" err="1" smtClean="0"/>
              <a:t>pak</a:t>
            </a:r>
            <a:r>
              <a:rPr lang="en-US" sz="2000" dirty="0" smtClean="0"/>
              <a:t> </a:t>
            </a:r>
            <a:r>
              <a:rPr lang="en-US" sz="2000" dirty="0" err="1" smtClean="0"/>
              <a:t>të</a:t>
            </a:r>
            <a:r>
              <a:rPr lang="en-US" sz="2000" dirty="0" smtClean="0"/>
              <a:t> </a:t>
            </a:r>
            <a:r>
              <a:rPr lang="en-US" sz="2000" dirty="0" err="1" smtClean="0"/>
              <a:t>prirur</a:t>
            </a:r>
            <a:r>
              <a:rPr lang="en-US" sz="2000" dirty="0" smtClean="0"/>
              <a:t> </a:t>
            </a:r>
            <a:r>
              <a:rPr lang="en-US" sz="2000" dirty="0" err="1" smtClean="0"/>
              <a:t>për</a:t>
            </a:r>
            <a:r>
              <a:rPr lang="en-US" sz="2000" dirty="0" smtClean="0"/>
              <a:t> </a:t>
            </a:r>
            <a:r>
              <a:rPr lang="en-US" sz="2000" dirty="0" err="1" smtClean="0"/>
              <a:t>të</a:t>
            </a:r>
            <a:r>
              <a:rPr lang="en-US" sz="2000" dirty="0" smtClean="0"/>
              <a:t> </a:t>
            </a:r>
            <a:r>
              <a:rPr lang="en-US" sz="2000" dirty="0" err="1" smtClean="0"/>
              <a:t>qenë</a:t>
            </a:r>
            <a:r>
              <a:rPr lang="en-US" sz="2000" dirty="0" smtClean="0"/>
              <a:t> </a:t>
            </a:r>
            <a:r>
              <a:rPr lang="en-US" sz="2000" dirty="0" err="1" smtClean="0"/>
              <a:t>dakord</a:t>
            </a:r>
            <a:r>
              <a:rPr lang="en-US" sz="2000" dirty="0" smtClean="0"/>
              <a:t> me </a:t>
            </a:r>
            <a:r>
              <a:rPr lang="en-US" sz="2000" dirty="0" err="1" smtClean="0"/>
              <a:t>pohimin</a:t>
            </a:r>
            <a:r>
              <a:rPr lang="en-US" sz="2000" dirty="0"/>
              <a:t> </a:t>
            </a:r>
            <a:r>
              <a:rPr lang="en-US" sz="2000" dirty="0" smtClean="0"/>
              <a:t>se “</a:t>
            </a:r>
            <a:r>
              <a:rPr lang="en-US" sz="2000" dirty="0" err="1" smtClean="0"/>
              <a:t>Marrëveshja</a:t>
            </a:r>
            <a:r>
              <a:rPr lang="en-US" sz="2000" dirty="0" smtClean="0"/>
              <a:t> e 5 </a:t>
            </a:r>
            <a:r>
              <a:rPr lang="en-US" sz="2000" dirty="0" err="1" smtClean="0"/>
              <a:t>qershorit</a:t>
            </a:r>
            <a:r>
              <a:rPr lang="en-US" sz="2000" dirty="0" smtClean="0"/>
              <a:t>” </a:t>
            </a:r>
            <a:r>
              <a:rPr lang="en-US" sz="2000" dirty="0" err="1" smtClean="0"/>
              <a:t>përfaqëson</a:t>
            </a:r>
            <a:r>
              <a:rPr lang="en-US" sz="2000" dirty="0" smtClean="0"/>
              <a:t> </a:t>
            </a:r>
            <a:r>
              <a:rPr lang="en-US" sz="2000" dirty="0" err="1" smtClean="0"/>
              <a:t>interesin</a:t>
            </a:r>
            <a:r>
              <a:rPr lang="en-US" sz="2000" dirty="0" smtClean="0"/>
              <a:t> e </a:t>
            </a:r>
            <a:r>
              <a:rPr lang="en-US" sz="2000" dirty="0" err="1" smtClean="0"/>
              <a:t>qytetarëve</a:t>
            </a:r>
            <a:r>
              <a:rPr lang="en-US" sz="2000" dirty="0" smtClean="0"/>
              <a:t> </a:t>
            </a:r>
            <a:r>
              <a:rPr lang="en-US" sz="2000" dirty="0" err="1" smtClean="0"/>
              <a:t>dhe</a:t>
            </a:r>
            <a:r>
              <a:rPr lang="en-US" sz="2000" dirty="0" smtClean="0"/>
              <a:t> </a:t>
            </a:r>
            <a:r>
              <a:rPr lang="en-US" sz="2000" dirty="0" err="1" smtClean="0"/>
              <a:t>më</a:t>
            </a:r>
            <a:r>
              <a:rPr lang="en-US" sz="2000" dirty="0" smtClean="0"/>
              <a:t> </a:t>
            </a:r>
            <a:r>
              <a:rPr lang="en-US" sz="2000" dirty="0" err="1" smtClean="0"/>
              <a:t>shumë</a:t>
            </a:r>
            <a:r>
              <a:rPr lang="en-US" sz="2000" dirty="0" smtClean="0"/>
              <a:t> </a:t>
            </a:r>
            <a:r>
              <a:rPr lang="en-US" sz="2000" dirty="0" err="1" smtClean="0"/>
              <a:t>të</a:t>
            </a:r>
            <a:r>
              <a:rPr lang="en-US" sz="2000" dirty="0" smtClean="0"/>
              <a:t> </a:t>
            </a:r>
            <a:r>
              <a:rPr lang="en-US" sz="2000" dirty="0" err="1" smtClean="0"/>
              <a:t>prirur</a:t>
            </a:r>
            <a:r>
              <a:rPr lang="en-US" sz="2000" dirty="0" smtClean="0"/>
              <a:t> </a:t>
            </a:r>
            <a:r>
              <a:rPr lang="en-US" sz="2000" dirty="0" err="1" smtClean="0"/>
              <a:t>për</a:t>
            </a:r>
            <a:r>
              <a:rPr lang="en-US" sz="2000" dirty="0" smtClean="0"/>
              <a:t> </a:t>
            </a:r>
            <a:r>
              <a:rPr lang="en-US" sz="2000" dirty="0" err="1" smtClean="0"/>
              <a:t>të</a:t>
            </a:r>
            <a:r>
              <a:rPr lang="en-US" sz="2000" dirty="0" smtClean="0"/>
              <a:t> </a:t>
            </a:r>
            <a:r>
              <a:rPr lang="en-US" sz="2000" dirty="0" err="1" smtClean="0"/>
              <a:t>thënë</a:t>
            </a:r>
            <a:r>
              <a:rPr lang="en-US" sz="2000" dirty="0" smtClean="0"/>
              <a:t> se </a:t>
            </a:r>
            <a:r>
              <a:rPr lang="en-US" sz="2000" dirty="0" err="1" smtClean="0"/>
              <a:t>përfaqëson</a:t>
            </a:r>
            <a:r>
              <a:rPr lang="en-US" sz="2000" dirty="0" smtClean="0"/>
              <a:t> </a:t>
            </a:r>
            <a:r>
              <a:rPr lang="en-US" sz="2000" dirty="0" err="1" smtClean="0"/>
              <a:t>interesin</a:t>
            </a:r>
            <a:r>
              <a:rPr lang="en-US" sz="2000" dirty="0" smtClean="0"/>
              <a:t> e </a:t>
            </a:r>
            <a:r>
              <a:rPr lang="en-US" sz="2000" dirty="0" err="1" smtClean="0"/>
              <a:t>partive</a:t>
            </a:r>
            <a:r>
              <a:rPr lang="en-US" sz="2000" dirty="0" smtClean="0"/>
              <a:t> </a:t>
            </a:r>
            <a:r>
              <a:rPr lang="en-US" sz="2000" dirty="0" err="1" smtClean="0"/>
              <a:t>politike</a:t>
            </a:r>
            <a:r>
              <a:rPr lang="en-US" sz="2000" dirty="0"/>
              <a:t> </a:t>
            </a:r>
            <a:endParaRPr lang="en-US" sz="2000" b="1" dirty="0"/>
          </a:p>
        </p:txBody>
      </p:sp>
      <p:sp>
        <p:nvSpPr>
          <p:cNvPr id="5" name="Content Placeholder 4"/>
          <p:cNvSpPr>
            <a:spLocks noGrp="1"/>
          </p:cNvSpPr>
          <p:nvPr>
            <p:ph idx="1"/>
          </p:nvPr>
        </p:nvSpPr>
        <p:spPr/>
        <p:txBody>
          <a:bodyPr/>
          <a:lstStyle/>
          <a:p>
            <a:endParaRPr lang="en-US"/>
          </a:p>
        </p:txBody>
      </p:sp>
      <p:graphicFrame>
        <p:nvGraphicFramePr>
          <p:cNvPr id="6" name="Chart 5"/>
          <p:cNvGraphicFramePr>
            <a:graphicFrameLocks/>
          </p:cNvGraphicFramePr>
          <p:nvPr>
            <p:extLst>
              <p:ext uri="{D42A27DB-BD31-4B8C-83A1-F6EECF244321}">
                <p14:modId xmlns:p14="http://schemas.microsoft.com/office/powerpoint/2010/main" val="2153595538"/>
              </p:ext>
            </p:extLst>
          </p:nvPr>
        </p:nvGraphicFramePr>
        <p:xfrm>
          <a:off x="3481387" y="211873"/>
          <a:ext cx="8644422" cy="61889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0316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Parlamenti</a:t>
            </a:r>
            <a:r>
              <a:rPr lang="en-US" dirty="0" smtClean="0"/>
              <a:t> </a:t>
            </a:r>
            <a:r>
              <a:rPr lang="en-US" dirty="0" err="1" smtClean="0"/>
              <a:t>dhe</a:t>
            </a:r>
            <a:r>
              <a:rPr lang="en-US" dirty="0" smtClean="0"/>
              <a:t> </a:t>
            </a:r>
            <a:r>
              <a:rPr lang="en-US" dirty="0" err="1" smtClean="0"/>
              <a:t>përfaqësuesit</a:t>
            </a:r>
            <a:r>
              <a:rPr lang="en-US" dirty="0" smtClean="0"/>
              <a:t> e </a:t>
            </a:r>
            <a:r>
              <a:rPr lang="en-US" dirty="0" err="1" smtClean="0"/>
              <a:t>zgjedhur</a:t>
            </a:r>
            <a:endParaRPr lang="en-US" dirty="0"/>
          </a:p>
        </p:txBody>
      </p:sp>
      <p:sp>
        <p:nvSpPr>
          <p:cNvPr id="6" name="Subtitle 4"/>
          <p:cNvSpPr>
            <a:spLocks noGrp="1"/>
          </p:cNvSpPr>
          <p:nvPr>
            <p:ph type="body" idx="1"/>
          </p:nvPr>
        </p:nvSpPr>
        <p:spPr/>
        <p:txBody>
          <a:bodyPr/>
          <a:lstStyle/>
          <a:p>
            <a:endParaRPr lang="en-US" dirty="0">
              <a:solidFill>
                <a:schemeClr val="tx2">
                  <a:lumMod val="20000"/>
                  <a:lumOff val="80000"/>
                </a:schemeClr>
              </a:solidFill>
            </a:endParaRPr>
          </a:p>
        </p:txBody>
      </p:sp>
    </p:spTree>
    <p:extLst>
      <p:ext uri="{BB962C8B-B14F-4D97-AF65-F5344CB8AC3E}">
        <p14:creationId xmlns:p14="http://schemas.microsoft.com/office/powerpoint/2010/main" val="2208964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5BD0-6339-493C-AD31-0843931E2EB9}"/>
              </a:ext>
            </a:extLst>
          </p:cNvPr>
          <p:cNvSpPr>
            <a:spLocks noGrp="1"/>
          </p:cNvSpPr>
          <p:nvPr>
            <p:ph type="title"/>
          </p:nvPr>
        </p:nvSpPr>
        <p:spPr/>
        <p:txBody>
          <a:bodyPr>
            <a:normAutofit/>
          </a:bodyPr>
          <a:lstStyle/>
          <a:p>
            <a:r>
              <a:rPr lang="en-US" sz="2600" b="1" dirty="0" err="1" smtClean="0"/>
              <a:t>Parlamenti</a:t>
            </a:r>
            <a:r>
              <a:rPr lang="en-US" sz="2600" b="1" dirty="0" smtClean="0"/>
              <a:t> </a:t>
            </a:r>
            <a:r>
              <a:rPr lang="en-US" sz="2600" b="1" dirty="0" err="1" smtClean="0"/>
              <a:t>dhe</a:t>
            </a:r>
            <a:r>
              <a:rPr lang="en-US" sz="2600" b="1" dirty="0" smtClean="0"/>
              <a:t> </a:t>
            </a:r>
            <a:r>
              <a:rPr lang="en-US" sz="2600" b="1" dirty="0" err="1" smtClean="0"/>
              <a:t>deputetët</a:t>
            </a:r>
            <a:r>
              <a:rPr lang="en-US" sz="2600" b="1" dirty="0" smtClean="0"/>
              <a:t> e </a:t>
            </a:r>
            <a:r>
              <a:rPr lang="en-US" sz="2600" b="1" dirty="0" err="1" smtClean="0"/>
              <a:t>zgjedhur</a:t>
            </a:r>
            <a:endParaRPr lang="en-US" sz="2600" b="1" dirty="0"/>
          </a:p>
        </p:txBody>
      </p:sp>
      <p:sp>
        <p:nvSpPr>
          <p:cNvPr id="3" name="Content Placeholder 2">
            <a:extLst>
              <a:ext uri="{FF2B5EF4-FFF2-40B4-BE49-F238E27FC236}">
                <a16:creationId xmlns:a16="http://schemas.microsoft.com/office/drawing/2014/main" id="{39671E72-021E-497C-A270-BE0A41DFE27E}"/>
              </a:ext>
            </a:extLst>
          </p:cNvPr>
          <p:cNvSpPr>
            <a:spLocks noGrp="1"/>
          </p:cNvSpPr>
          <p:nvPr>
            <p:ph idx="1"/>
          </p:nvPr>
        </p:nvSpPr>
        <p:spPr>
          <a:xfrm>
            <a:off x="3759201" y="965708"/>
            <a:ext cx="7878618" cy="3938802"/>
          </a:xfrm>
        </p:spPr>
        <p:txBody>
          <a:bodyPr>
            <a:normAutofit lnSpcReduction="10000"/>
          </a:bodyPr>
          <a:lstStyle/>
          <a:p>
            <a:pPr algn="just"/>
            <a:r>
              <a:rPr lang="en-US" dirty="0" err="1" smtClean="0"/>
              <a:t>Qytetarët</a:t>
            </a:r>
            <a:r>
              <a:rPr lang="en-US" dirty="0" smtClean="0"/>
              <a:t> </a:t>
            </a:r>
            <a:r>
              <a:rPr lang="en-US" dirty="0" err="1" smtClean="0"/>
              <a:t>janë</a:t>
            </a:r>
            <a:r>
              <a:rPr lang="en-US" dirty="0" smtClean="0"/>
              <a:t> </a:t>
            </a:r>
            <a:r>
              <a:rPr lang="en-US" dirty="0" err="1" smtClean="0"/>
              <a:t>shumë</a:t>
            </a:r>
            <a:r>
              <a:rPr lang="en-US" dirty="0" smtClean="0"/>
              <a:t> </a:t>
            </a:r>
            <a:r>
              <a:rPr lang="en-US" dirty="0" err="1" smtClean="0"/>
              <a:t>kritikë</a:t>
            </a:r>
            <a:r>
              <a:rPr lang="en-US" dirty="0" smtClean="0"/>
              <a:t> </a:t>
            </a:r>
            <a:r>
              <a:rPr lang="en-US" dirty="0" err="1" smtClean="0"/>
              <a:t>ndaj</a:t>
            </a:r>
            <a:r>
              <a:rPr lang="en-US" dirty="0" smtClean="0"/>
              <a:t> </a:t>
            </a:r>
            <a:r>
              <a:rPr lang="en-US" dirty="0" err="1" smtClean="0"/>
              <a:t>punës</a:t>
            </a:r>
            <a:r>
              <a:rPr lang="en-US" dirty="0" smtClean="0"/>
              <a:t> </a:t>
            </a:r>
            <a:r>
              <a:rPr lang="en-US" dirty="0" err="1" smtClean="0"/>
              <a:t>së</a:t>
            </a:r>
            <a:r>
              <a:rPr lang="en-US" dirty="0" smtClean="0"/>
              <a:t> </a:t>
            </a:r>
            <a:r>
              <a:rPr lang="en-US" dirty="0" err="1" smtClean="0"/>
              <a:t>parlamentit</a:t>
            </a:r>
            <a:r>
              <a:rPr lang="en-US" dirty="0" smtClean="0"/>
              <a:t> </a:t>
            </a:r>
            <a:r>
              <a:rPr lang="en-US" dirty="0" err="1" smtClean="0"/>
              <a:t>gjatë</a:t>
            </a:r>
            <a:r>
              <a:rPr lang="en-US" dirty="0" smtClean="0"/>
              <a:t> 12 </a:t>
            </a:r>
            <a:r>
              <a:rPr lang="en-US" dirty="0" err="1" smtClean="0"/>
              <a:t>muajev</a:t>
            </a:r>
            <a:r>
              <a:rPr lang="en-US" dirty="0" smtClean="0"/>
              <a:t> </a:t>
            </a:r>
            <a:r>
              <a:rPr lang="en-US" dirty="0" err="1" smtClean="0"/>
              <a:t>të</a:t>
            </a:r>
            <a:r>
              <a:rPr lang="en-US" dirty="0" smtClean="0"/>
              <a:t> </a:t>
            </a:r>
            <a:r>
              <a:rPr lang="en-US" dirty="0" err="1" smtClean="0"/>
              <a:t>fundit</a:t>
            </a:r>
            <a:r>
              <a:rPr lang="en-US" dirty="0" smtClean="0"/>
              <a:t>. </a:t>
            </a:r>
            <a:r>
              <a:rPr lang="en-US" dirty="0" err="1" smtClean="0"/>
              <a:t>Tetëmbëdhjetë</a:t>
            </a:r>
            <a:r>
              <a:rPr lang="en-US" dirty="0" smtClean="0"/>
              <a:t> (18) </a:t>
            </a:r>
            <a:r>
              <a:rPr lang="en-US" dirty="0" err="1" smtClean="0"/>
              <a:t>përqind</a:t>
            </a:r>
            <a:r>
              <a:rPr lang="en-US" dirty="0" smtClean="0"/>
              <a:t> </a:t>
            </a:r>
            <a:r>
              <a:rPr lang="en-US" dirty="0" err="1" smtClean="0"/>
              <a:t>prej</a:t>
            </a:r>
            <a:r>
              <a:rPr lang="en-US" dirty="0" smtClean="0"/>
              <a:t> </a:t>
            </a:r>
            <a:r>
              <a:rPr lang="en-US" dirty="0" err="1" smtClean="0"/>
              <a:t>tyre</a:t>
            </a:r>
            <a:r>
              <a:rPr lang="en-US" dirty="0" smtClean="0"/>
              <a:t> e </a:t>
            </a:r>
            <a:r>
              <a:rPr lang="en-US" dirty="0" err="1" smtClean="0"/>
              <a:t>konsiderojnë</a:t>
            </a:r>
            <a:r>
              <a:rPr lang="en-US" dirty="0" smtClean="0"/>
              <a:t> </a:t>
            </a:r>
            <a:r>
              <a:rPr lang="en-US" dirty="0" err="1" smtClean="0"/>
              <a:t>parlamentin</a:t>
            </a:r>
            <a:r>
              <a:rPr lang="en-US" dirty="0" smtClean="0"/>
              <a:t> </a:t>
            </a:r>
            <a:r>
              <a:rPr lang="en-US" dirty="0" err="1" smtClean="0"/>
              <a:t>si</a:t>
            </a:r>
            <a:r>
              <a:rPr lang="en-US" dirty="0" smtClean="0"/>
              <a:t> “</a:t>
            </a:r>
            <a:r>
              <a:rPr lang="en-US" dirty="0" err="1" smtClean="0"/>
              <a:t>thelbësor</a:t>
            </a:r>
            <a:r>
              <a:rPr lang="en-US" dirty="0" smtClean="0"/>
              <a:t> </a:t>
            </a:r>
            <a:r>
              <a:rPr lang="en-US" dirty="0" err="1" smtClean="0"/>
              <a:t>për</a:t>
            </a:r>
            <a:r>
              <a:rPr lang="en-US" dirty="0" smtClean="0"/>
              <a:t> </a:t>
            </a:r>
            <a:r>
              <a:rPr lang="en-US" dirty="0" err="1" smtClean="0"/>
              <a:t>demokracinë</a:t>
            </a:r>
            <a:r>
              <a:rPr lang="en-US" dirty="0" smtClean="0"/>
              <a:t> </a:t>
            </a:r>
            <a:r>
              <a:rPr lang="en-US" dirty="0" err="1" smtClean="0"/>
              <a:t>tonë</a:t>
            </a:r>
            <a:r>
              <a:rPr lang="en-US" dirty="0" smtClean="0"/>
              <a:t>” </a:t>
            </a:r>
            <a:r>
              <a:rPr lang="en-US" dirty="0" err="1" smtClean="0"/>
              <a:t>në</a:t>
            </a:r>
            <a:r>
              <a:rPr lang="en-US" dirty="0" smtClean="0"/>
              <a:t> 2020 – </a:t>
            </a:r>
            <a:r>
              <a:rPr lang="en-US" dirty="0" err="1" smtClean="0"/>
              <a:t>një</a:t>
            </a:r>
            <a:r>
              <a:rPr lang="en-US" dirty="0" smtClean="0"/>
              <a:t> </a:t>
            </a:r>
            <a:r>
              <a:rPr lang="en-US" dirty="0" err="1" smtClean="0"/>
              <a:t>ulje</a:t>
            </a:r>
            <a:r>
              <a:rPr lang="en-US" dirty="0" smtClean="0"/>
              <a:t> </a:t>
            </a:r>
            <a:r>
              <a:rPr lang="en-US" dirty="0" err="1" smtClean="0"/>
              <a:t>prej</a:t>
            </a:r>
            <a:r>
              <a:rPr lang="en-US" dirty="0" smtClean="0"/>
              <a:t> 35% </a:t>
            </a:r>
            <a:r>
              <a:rPr lang="en-US" dirty="0" err="1" smtClean="0"/>
              <a:t>krahasuar</a:t>
            </a:r>
            <a:r>
              <a:rPr lang="en-US" dirty="0" smtClean="0"/>
              <a:t> me 2016. </a:t>
            </a:r>
          </a:p>
          <a:p>
            <a:pPr algn="just"/>
            <a:r>
              <a:rPr lang="en-US" dirty="0" err="1" smtClean="0"/>
              <a:t>Qytetarët</a:t>
            </a:r>
            <a:r>
              <a:rPr lang="en-US" dirty="0" smtClean="0"/>
              <a:t> </a:t>
            </a:r>
            <a:r>
              <a:rPr lang="en-US" dirty="0" err="1" smtClean="0"/>
              <a:t>janë</a:t>
            </a:r>
            <a:r>
              <a:rPr lang="en-US" dirty="0" smtClean="0"/>
              <a:t> </a:t>
            </a:r>
            <a:r>
              <a:rPr lang="en-US" dirty="0" err="1" smtClean="0"/>
              <a:t>më</a:t>
            </a:r>
            <a:r>
              <a:rPr lang="en-US" dirty="0" smtClean="0"/>
              <a:t> </a:t>
            </a:r>
            <a:r>
              <a:rPr lang="en-US" dirty="0" err="1" smtClean="0"/>
              <a:t>të</a:t>
            </a:r>
            <a:r>
              <a:rPr lang="en-US" dirty="0" smtClean="0"/>
              <a:t> </a:t>
            </a:r>
            <a:r>
              <a:rPr lang="en-US" dirty="0" err="1" smtClean="0"/>
              <a:t>dyzuar</a:t>
            </a:r>
            <a:r>
              <a:rPr lang="en-US" dirty="0" smtClean="0"/>
              <a:t> </a:t>
            </a:r>
            <a:r>
              <a:rPr lang="en-US" dirty="0" err="1" smtClean="0"/>
              <a:t>në</a:t>
            </a:r>
            <a:r>
              <a:rPr lang="en-US" dirty="0" smtClean="0"/>
              <a:t> </a:t>
            </a:r>
            <a:r>
              <a:rPr lang="en-US" dirty="0" err="1" smtClean="0"/>
              <a:t>lidhje</a:t>
            </a:r>
            <a:r>
              <a:rPr lang="en-US" dirty="0" smtClean="0"/>
              <a:t> me </a:t>
            </a:r>
            <a:r>
              <a:rPr lang="en-US" dirty="0" err="1" smtClean="0"/>
              <a:t>performancën</a:t>
            </a:r>
            <a:r>
              <a:rPr lang="en-US" dirty="0" smtClean="0"/>
              <a:t> e </a:t>
            </a:r>
            <a:r>
              <a:rPr lang="en-US" dirty="0" err="1" smtClean="0"/>
              <a:t>parlamentit</a:t>
            </a:r>
            <a:r>
              <a:rPr lang="en-US" dirty="0" smtClean="0"/>
              <a:t> </a:t>
            </a:r>
            <a:r>
              <a:rPr lang="en-US" dirty="0" err="1" smtClean="0"/>
              <a:t>gjatë</a:t>
            </a:r>
            <a:r>
              <a:rPr lang="en-US" dirty="0" smtClean="0"/>
              <a:t> </a:t>
            </a:r>
            <a:r>
              <a:rPr lang="en-US" dirty="0" err="1" smtClean="0"/>
              <a:t>pandemisë</a:t>
            </a:r>
            <a:r>
              <a:rPr lang="en-US" dirty="0" smtClean="0"/>
              <a:t> </a:t>
            </a:r>
            <a:r>
              <a:rPr lang="en-US" dirty="0" err="1" smtClean="0"/>
              <a:t>së</a:t>
            </a:r>
            <a:r>
              <a:rPr lang="en-US" dirty="0" smtClean="0"/>
              <a:t> </a:t>
            </a:r>
            <a:r>
              <a:rPr lang="en-US" dirty="0" err="1" smtClean="0"/>
              <a:t>Covid</a:t>
            </a:r>
            <a:r>
              <a:rPr lang="en-US" dirty="0" smtClean="0"/>
              <a:t> – 19. </a:t>
            </a:r>
            <a:endParaRPr lang="en-US" dirty="0"/>
          </a:p>
          <a:p>
            <a:pPr algn="just"/>
            <a:r>
              <a:rPr lang="en-US" dirty="0" err="1" smtClean="0"/>
              <a:t>Deputetët</a:t>
            </a:r>
            <a:r>
              <a:rPr lang="en-US" dirty="0" smtClean="0"/>
              <a:t> </a:t>
            </a:r>
            <a:r>
              <a:rPr lang="en-US" dirty="0" err="1" smtClean="0"/>
              <a:t>perceptohet</a:t>
            </a:r>
            <a:r>
              <a:rPr lang="en-US" dirty="0" smtClean="0"/>
              <a:t> se u </a:t>
            </a:r>
            <a:r>
              <a:rPr lang="en-US" dirty="0" err="1" smtClean="0"/>
              <a:t>intereson</a:t>
            </a:r>
            <a:r>
              <a:rPr lang="en-US" dirty="0" smtClean="0"/>
              <a:t> </a:t>
            </a:r>
            <a:r>
              <a:rPr lang="en-US" dirty="0" err="1" smtClean="0"/>
              <a:t>më</a:t>
            </a:r>
            <a:r>
              <a:rPr lang="en-US" dirty="0" smtClean="0"/>
              <a:t> </a:t>
            </a:r>
            <a:r>
              <a:rPr lang="en-US" dirty="0" err="1" smtClean="0"/>
              <a:t>shumë</a:t>
            </a:r>
            <a:r>
              <a:rPr lang="en-US" dirty="0" smtClean="0"/>
              <a:t> </a:t>
            </a:r>
            <a:r>
              <a:rPr lang="en-US" dirty="0" err="1" smtClean="0"/>
              <a:t>partia</a:t>
            </a:r>
            <a:r>
              <a:rPr lang="en-US" dirty="0" smtClean="0"/>
              <a:t> </a:t>
            </a:r>
            <a:r>
              <a:rPr lang="en-US" dirty="0" err="1" smtClean="0"/>
              <a:t>politike</a:t>
            </a:r>
            <a:r>
              <a:rPr lang="en-US" dirty="0" smtClean="0"/>
              <a:t> </a:t>
            </a:r>
            <a:r>
              <a:rPr lang="en-US" dirty="0" err="1" smtClean="0"/>
              <a:t>që</a:t>
            </a:r>
            <a:r>
              <a:rPr lang="en-US" dirty="0" smtClean="0"/>
              <a:t> </a:t>
            </a:r>
            <a:r>
              <a:rPr lang="en-US" dirty="0" err="1" smtClean="0"/>
              <a:t>përfaqësojnë</a:t>
            </a:r>
            <a:r>
              <a:rPr lang="en-US" dirty="0" smtClean="0"/>
              <a:t> se </a:t>
            </a:r>
            <a:r>
              <a:rPr lang="en-US" dirty="0" err="1" smtClean="0"/>
              <a:t>sa</a:t>
            </a:r>
            <a:r>
              <a:rPr lang="en-US" dirty="0" smtClean="0"/>
              <a:t> </a:t>
            </a:r>
            <a:r>
              <a:rPr lang="en-US" dirty="0" err="1" smtClean="0"/>
              <a:t>zgjedhësi</a:t>
            </a:r>
            <a:r>
              <a:rPr lang="en-US" dirty="0" smtClean="0"/>
              <a:t> e </a:t>
            </a:r>
            <a:r>
              <a:rPr lang="en-US" dirty="0" err="1" smtClean="0"/>
              <a:t>tyre</a:t>
            </a:r>
            <a:r>
              <a:rPr lang="en-US" dirty="0" smtClean="0"/>
              <a:t>. </a:t>
            </a:r>
            <a:endParaRPr lang="en-US" dirty="0"/>
          </a:p>
          <a:p>
            <a:pPr algn="just"/>
            <a:r>
              <a:rPr lang="en-US" dirty="0" err="1" smtClean="0"/>
              <a:t>Shqiptarët</a:t>
            </a:r>
            <a:r>
              <a:rPr lang="en-US" dirty="0" smtClean="0"/>
              <a:t> </a:t>
            </a:r>
            <a:r>
              <a:rPr lang="en-US" dirty="0" err="1" smtClean="0"/>
              <a:t>duan</a:t>
            </a:r>
            <a:r>
              <a:rPr lang="en-US" dirty="0" smtClean="0"/>
              <a:t> </a:t>
            </a:r>
            <a:r>
              <a:rPr lang="en-US" dirty="0" err="1" smtClean="0"/>
              <a:t>që</a:t>
            </a:r>
            <a:r>
              <a:rPr lang="en-US" dirty="0" smtClean="0"/>
              <a:t> </a:t>
            </a:r>
            <a:r>
              <a:rPr lang="en-US" dirty="0" err="1" smtClean="0"/>
              <a:t>përfaqësuesit</a:t>
            </a:r>
            <a:r>
              <a:rPr lang="en-US" dirty="0" smtClean="0"/>
              <a:t> e </a:t>
            </a:r>
            <a:r>
              <a:rPr lang="en-US" dirty="0" err="1" smtClean="0"/>
              <a:t>tyre</a:t>
            </a:r>
            <a:r>
              <a:rPr lang="en-US" dirty="0" smtClean="0"/>
              <a:t> </a:t>
            </a:r>
            <a:r>
              <a:rPr lang="en-US" dirty="0" err="1" smtClean="0"/>
              <a:t>të</a:t>
            </a:r>
            <a:r>
              <a:rPr lang="en-US" dirty="0" smtClean="0"/>
              <a:t> </a:t>
            </a:r>
            <a:r>
              <a:rPr lang="en-US" dirty="0" err="1" smtClean="0"/>
              <a:t>zgjedhur</a:t>
            </a:r>
            <a:r>
              <a:rPr lang="en-US" dirty="0" smtClean="0"/>
              <a:t> </a:t>
            </a:r>
            <a:r>
              <a:rPr lang="en-US" dirty="0" err="1" smtClean="0"/>
              <a:t>të</a:t>
            </a:r>
            <a:r>
              <a:rPr lang="en-US" dirty="0" smtClean="0"/>
              <a:t> </a:t>
            </a:r>
            <a:r>
              <a:rPr lang="en-US" dirty="0" err="1" smtClean="0"/>
              <a:t>jenë</a:t>
            </a:r>
            <a:r>
              <a:rPr lang="en-US" dirty="0" smtClean="0"/>
              <a:t> </a:t>
            </a:r>
            <a:r>
              <a:rPr lang="en-US" dirty="0" err="1" smtClean="0"/>
              <a:t>të</a:t>
            </a:r>
            <a:r>
              <a:rPr lang="en-US" dirty="0" smtClean="0"/>
              <a:t> </a:t>
            </a:r>
            <a:r>
              <a:rPr lang="en-US" dirty="0" err="1" smtClean="0"/>
              <a:t>arsimuar</a:t>
            </a:r>
            <a:r>
              <a:rPr lang="en-US" dirty="0" smtClean="0"/>
              <a:t>, </a:t>
            </a:r>
            <a:r>
              <a:rPr lang="en-US" dirty="0" err="1" smtClean="0"/>
              <a:t>të</a:t>
            </a:r>
            <a:r>
              <a:rPr lang="en-US" dirty="0" smtClean="0"/>
              <a:t> </a:t>
            </a:r>
            <a:r>
              <a:rPr lang="en-US" dirty="0" err="1" smtClean="0"/>
              <a:t>kenë</a:t>
            </a:r>
            <a:r>
              <a:rPr lang="en-US" dirty="0" smtClean="0"/>
              <a:t> </a:t>
            </a:r>
            <a:r>
              <a:rPr lang="en-US" dirty="0" err="1" smtClean="0"/>
              <a:t>më</a:t>
            </a:r>
            <a:r>
              <a:rPr lang="en-US" dirty="0" smtClean="0"/>
              <a:t> </a:t>
            </a:r>
            <a:r>
              <a:rPr lang="en-US" dirty="0" err="1" smtClean="0"/>
              <a:t>shumë</a:t>
            </a:r>
            <a:r>
              <a:rPr lang="en-US" dirty="0" smtClean="0"/>
              <a:t> </a:t>
            </a:r>
            <a:r>
              <a:rPr lang="en-US" dirty="0" err="1" smtClean="0"/>
              <a:t>lidhje</a:t>
            </a:r>
            <a:r>
              <a:rPr lang="en-US" dirty="0" smtClean="0"/>
              <a:t> me </a:t>
            </a:r>
            <a:r>
              <a:rPr lang="en-US" dirty="0" err="1" smtClean="0"/>
              <a:t>zgjedhësit</a:t>
            </a:r>
            <a:r>
              <a:rPr lang="en-US" dirty="0" smtClean="0"/>
              <a:t>, </a:t>
            </a:r>
            <a:r>
              <a:rPr lang="en-US" dirty="0" err="1" smtClean="0"/>
              <a:t>të</a:t>
            </a:r>
            <a:r>
              <a:rPr lang="en-US" dirty="0" smtClean="0"/>
              <a:t> </a:t>
            </a:r>
            <a:r>
              <a:rPr lang="en-US" dirty="0" err="1" smtClean="0"/>
              <a:t>jenë</a:t>
            </a:r>
            <a:r>
              <a:rPr lang="en-US" dirty="0" smtClean="0"/>
              <a:t> </a:t>
            </a:r>
            <a:r>
              <a:rPr lang="en-US" dirty="0" err="1" smtClean="0"/>
              <a:t>të</a:t>
            </a:r>
            <a:r>
              <a:rPr lang="en-US" dirty="0" smtClean="0"/>
              <a:t> </a:t>
            </a:r>
            <a:r>
              <a:rPr lang="en-US" dirty="0" err="1" smtClean="0"/>
              <a:t>pavarur</a:t>
            </a:r>
            <a:r>
              <a:rPr lang="en-US" dirty="0" smtClean="0"/>
              <a:t> </a:t>
            </a:r>
            <a:r>
              <a:rPr lang="en-US" dirty="0" err="1" smtClean="0"/>
              <a:t>dhe</a:t>
            </a:r>
            <a:r>
              <a:rPr lang="en-US" dirty="0" smtClean="0"/>
              <a:t> </a:t>
            </a:r>
            <a:r>
              <a:rPr lang="en-US" dirty="0" err="1" smtClean="0"/>
              <a:t>të</a:t>
            </a:r>
            <a:r>
              <a:rPr lang="en-US" dirty="0" smtClean="0"/>
              <a:t> </a:t>
            </a:r>
            <a:r>
              <a:rPr lang="en-US" dirty="0" err="1" smtClean="0"/>
              <a:t>ndershëm</a:t>
            </a:r>
            <a:r>
              <a:rPr lang="en-US" dirty="0" smtClean="0"/>
              <a:t>. </a:t>
            </a:r>
          </a:p>
          <a:p>
            <a:pPr algn="just"/>
            <a:r>
              <a:rPr lang="en-US" dirty="0" err="1" smtClean="0"/>
              <a:t>Mundësia</a:t>
            </a:r>
            <a:r>
              <a:rPr lang="en-US" dirty="0" smtClean="0"/>
              <a:t> </a:t>
            </a:r>
            <a:r>
              <a:rPr lang="en-US" dirty="0" err="1" smtClean="0"/>
              <a:t>për</a:t>
            </a:r>
            <a:r>
              <a:rPr lang="en-US" dirty="0" smtClean="0"/>
              <a:t> </a:t>
            </a:r>
            <a:r>
              <a:rPr lang="en-US" dirty="0" err="1" smtClean="0"/>
              <a:t>të</a:t>
            </a:r>
            <a:r>
              <a:rPr lang="en-US" dirty="0" smtClean="0"/>
              <a:t> </a:t>
            </a:r>
            <a:r>
              <a:rPr lang="en-US" dirty="0" err="1" smtClean="0"/>
              <a:t>votuar</a:t>
            </a:r>
            <a:r>
              <a:rPr lang="en-US" dirty="0" smtClean="0"/>
              <a:t> </a:t>
            </a:r>
            <a:r>
              <a:rPr lang="en-US" dirty="0" err="1" smtClean="0"/>
              <a:t>direkt</a:t>
            </a:r>
            <a:r>
              <a:rPr lang="en-US" dirty="0" smtClean="0"/>
              <a:t> </a:t>
            </a:r>
            <a:r>
              <a:rPr lang="en-US" dirty="0" err="1" smtClean="0"/>
              <a:t>kandidatët</a:t>
            </a:r>
            <a:r>
              <a:rPr lang="en-US" dirty="0" smtClean="0"/>
              <a:t> </a:t>
            </a:r>
            <a:r>
              <a:rPr lang="en-US" dirty="0" err="1" smtClean="0"/>
              <a:t>për</a:t>
            </a:r>
            <a:r>
              <a:rPr lang="en-US" dirty="0" smtClean="0"/>
              <a:t> </a:t>
            </a:r>
            <a:r>
              <a:rPr lang="en-US" dirty="0" err="1" smtClean="0"/>
              <a:t>deputetë</a:t>
            </a:r>
            <a:r>
              <a:rPr lang="en-US" dirty="0" smtClean="0"/>
              <a:t> </a:t>
            </a:r>
            <a:r>
              <a:rPr lang="en-US" dirty="0" err="1" smtClean="0"/>
              <a:t>shihet</a:t>
            </a:r>
            <a:r>
              <a:rPr lang="en-US" dirty="0" smtClean="0"/>
              <a:t> </a:t>
            </a:r>
            <a:r>
              <a:rPr lang="en-US" dirty="0" err="1" smtClean="0"/>
              <a:t>si</a:t>
            </a:r>
            <a:r>
              <a:rPr lang="en-US" dirty="0" smtClean="0"/>
              <a:t> </a:t>
            </a:r>
            <a:r>
              <a:rPr lang="en-US" dirty="0" err="1" smtClean="0"/>
              <a:t>një</a:t>
            </a:r>
            <a:r>
              <a:rPr lang="en-US" dirty="0" smtClean="0"/>
              <a:t> </a:t>
            </a:r>
            <a:r>
              <a:rPr lang="en-US" dirty="0" err="1" smtClean="0"/>
              <a:t>nga</a:t>
            </a:r>
            <a:r>
              <a:rPr lang="en-US" dirty="0" smtClean="0"/>
              <a:t> </a:t>
            </a:r>
            <a:r>
              <a:rPr lang="en-US" dirty="0" err="1" smtClean="0"/>
              <a:t>mënyrat</a:t>
            </a:r>
            <a:r>
              <a:rPr lang="en-US" dirty="0" smtClean="0"/>
              <a:t> </a:t>
            </a:r>
            <a:r>
              <a:rPr lang="en-US" dirty="0" err="1" smtClean="0"/>
              <a:t>më</a:t>
            </a:r>
            <a:r>
              <a:rPr lang="en-US" dirty="0" smtClean="0"/>
              <a:t> </a:t>
            </a:r>
            <a:r>
              <a:rPr lang="en-US" dirty="0" err="1" smtClean="0"/>
              <a:t>efektive</a:t>
            </a:r>
            <a:r>
              <a:rPr lang="en-US" dirty="0" smtClean="0"/>
              <a:t> </a:t>
            </a:r>
            <a:r>
              <a:rPr lang="en-US" dirty="0" err="1" smtClean="0"/>
              <a:t>për</a:t>
            </a:r>
            <a:r>
              <a:rPr lang="en-US" dirty="0" smtClean="0"/>
              <a:t> </a:t>
            </a:r>
            <a:r>
              <a:rPr lang="en-US" dirty="0" err="1" smtClean="0"/>
              <a:t>të</a:t>
            </a:r>
            <a:r>
              <a:rPr lang="en-US" dirty="0" smtClean="0"/>
              <a:t> </a:t>
            </a:r>
            <a:r>
              <a:rPr lang="en-US" dirty="0" err="1" smtClean="0"/>
              <a:t>forcuar</a:t>
            </a:r>
            <a:r>
              <a:rPr lang="en-US" dirty="0" smtClean="0"/>
              <a:t> </a:t>
            </a:r>
            <a:r>
              <a:rPr lang="en-US" dirty="0" err="1" smtClean="0"/>
              <a:t>mekanizmin</a:t>
            </a:r>
            <a:r>
              <a:rPr lang="en-US" dirty="0" smtClean="0"/>
              <a:t> e </a:t>
            </a:r>
            <a:r>
              <a:rPr lang="en-US" dirty="0" err="1" smtClean="0"/>
              <a:t>llogaridhënies</a:t>
            </a:r>
            <a:r>
              <a:rPr lang="en-US" dirty="0" smtClean="0"/>
              <a:t>. </a:t>
            </a:r>
            <a:endParaRPr lang="en-US" dirty="0"/>
          </a:p>
        </p:txBody>
      </p:sp>
    </p:spTree>
    <p:extLst>
      <p:ext uri="{BB962C8B-B14F-4D97-AF65-F5344CB8AC3E}">
        <p14:creationId xmlns:p14="http://schemas.microsoft.com/office/powerpoint/2010/main" val="1562678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2DA7EC5-4B08-4609-BD8F-0E4919A289E0}"/>
              </a:ext>
            </a:extLst>
          </p:cNvPr>
          <p:cNvSpPr txBox="1">
            <a:spLocks/>
          </p:cNvSpPr>
          <p:nvPr/>
        </p:nvSpPr>
        <p:spPr>
          <a:xfrm>
            <a:off x="249877" y="36943"/>
            <a:ext cx="2406233" cy="5606473"/>
          </a:xfrm>
          <a:prstGeom prst="rect">
            <a:avLst/>
          </a:prstGeom>
        </p:spPr>
        <p:txBody>
          <a:bodyPr vert="horz" lIns="91440" tIns="45720" rIns="91440" bIns="45720" rtlCol="0" anchor="t" anchorCtr="0">
            <a:normAutofit fontScale="90000" lnSpcReduction="10000"/>
          </a:bodyPr>
          <a:lstStyle>
            <a:lvl1pPr algn="l" defTabSz="914400" rtl="0" eaLnBrk="1" latinLnBrk="0" hangingPunct="1">
              <a:lnSpc>
                <a:spcPct val="90000"/>
              </a:lnSpc>
              <a:spcBef>
                <a:spcPct val="0"/>
              </a:spcBef>
              <a:buNone/>
              <a:defRPr sz="2400" b="0" kern="1200" spc="-60" baseline="0">
                <a:solidFill>
                  <a:schemeClr val="tx1"/>
                </a:solidFill>
                <a:latin typeface="+mj-lt"/>
                <a:ea typeface="+mj-ea"/>
                <a:cs typeface="+mj-cs"/>
              </a:defRPr>
            </a:lvl1pPr>
          </a:lstStyle>
          <a:p>
            <a:r>
              <a:rPr lang="en-US" sz="2300" b="1" dirty="0" smtClean="0"/>
              <a:t/>
            </a:r>
            <a:br>
              <a:rPr lang="en-US" sz="2300" b="1" dirty="0" smtClean="0"/>
            </a:br>
            <a:r>
              <a:rPr lang="en-US" sz="2300" b="1" dirty="0" err="1" smtClean="0"/>
              <a:t>Perceptime</a:t>
            </a:r>
            <a:r>
              <a:rPr lang="en-US" sz="2300" b="1" dirty="0" smtClean="0"/>
              <a:t> </a:t>
            </a:r>
            <a:r>
              <a:rPr lang="en-US" sz="2300" b="1" dirty="0" err="1" smtClean="0"/>
              <a:t>për</a:t>
            </a:r>
            <a:r>
              <a:rPr lang="en-US" sz="2300" b="1" dirty="0" smtClean="0"/>
              <a:t> </a:t>
            </a:r>
            <a:r>
              <a:rPr lang="en-US" sz="2300" b="1" dirty="0" err="1" smtClean="0"/>
              <a:t>Parlamentin</a:t>
            </a:r>
            <a:r>
              <a:rPr lang="en-US" sz="2300" b="1" dirty="0" smtClean="0"/>
              <a:t> </a:t>
            </a:r>
            <a:r>
              <a:rPr lang="en-US" sz="2300" b="1" dirty="0" err="1" smtClean="0"/>
              <a:t>shqiptar</a:t>
            </a:r>
            <a:r>
              <a:rPr lang="en-US" sz="2300" b="1" dirty="0" smtClean="0"/>
              <a:t> (12 </a:t>
            </a:r>
            <a:r>
              <a:rPr lang="en-US" sz="2300" b="1" dirty="0" err="1" smtClean="0"/>
              <a:t>muajt</a:t>
            </a:r>
            <a:r>
              <a:rPr lang="en-US" sz="2300" b="1" dirty="0" smtClean="0"/>
              <a:t> e </a:t>
            </a:r>
            <a:r>
              <a:rPr lang="en-US" sz="2300" b="1" dirty="0" err="1" smtClean="0"/>
              <a:t>fundit</a:t>
            </a:r>
            <a:r>
              <a:rPr lang="en-US" sz="2300" b="1" dirty="0" smtClean="0"/>
              <a:t>)</a:t>
            </a:r>
            <a:r>
              <a:rPr lang="en-US" sz="2800" b="1" dirty="0" smtClean="0"/>
              <a:t/>
            </a:r>
            <a:br>
              <a:rPr lang="en-US" sz="2800" b="1" dirty="0" smtClean="0"/>
            </a:br>
            <a:r>
              <a:rPr lang="en-US" sz="2800" b="1" dirty="0" smtClean="0"/>
              <a:t/>
            </a:r>
            <a:br>
              <a:rPr lang="en-US" sz="2800" b="1" dirty="0" smtClean="0"/>
            </a:br>
            <a:r>
              <a:rPr lang="en-US" sz="2000" dirty="0" smtClean="0"/>
              <a:t>“</a:t>
            </a:r>
            <a:r>
              <a:rPr lang="en-US" sz="2000" i="1" dirty="0" err="1" smtClean="0"/>
              <a:t>Në</a:t>
            </a:r>
            <a:r>
              <a:rPr lang="en-US" sz="2000" i="1" dirty="0" smtClean="0"/>
              <a:t> </a:t>
            </a:r>
            <a:r>
              <a:rPr lang="en-US" sz="2000" i="1" dirty="0" err="1" smtClean="0"/>
              <a:t>lidhje</a:t>
            </a:r>
            <a:r>
              <a:rPr lang="en-US" sz="2000" i="1" dirty="0" smtClean="0"/>
              <a:t> me </a:t>
            </a:r>
            <a:r>
              <a:rPr lang="en-US" sz="2000" i="1" dirty="0" err="1" smtClean="0"/>
              <a:t>parlamentin</a:t>
            </a:r>
            <a:r>
              <a:rPr lang="en-US" sz="2000" i="1" dirty="0" smtClean="0"/>
              <a:t>, </a:t>
            </a:r>
            <a:r>
              <a:rPr lang="en-US" sz="2000" i="1" dirty="0" err="1" smtClean="0"/>
              <a:t>mënyra</a:t>
            </a:r>
            <a:r>
              <a:rPr lang="en-US" sz="2000" i="1" dirty="0" smtClean="0"/>
              <a:t> se </a:t>
            </a:r>
            <a:r>
              <a:rPr lang="en-US" sz="2000" i="1" dirty="0" err="1" smtClean="0"/>
              <a:t>si</a:t>
            </a:r>
            <a:r>
              <a:rPr lang="en-US" sz="2000" i="1" dirty="0" smtClean="0"/>
              <a:t> </a:t>
            </a:r>
            <a:r>
              <a:rPr lang="en-US" sz="2000" i="1" dirty="0" err="1" smtClean="0"/>
              <a:t>deputetët</a:t>
            </a:r>
            <a:r>
              <a:rPr lang="en-US" sz="2000" i="1" dirty="0" smtClean="0"/>
              <a:t> </a:t>
            </a:r>
            <a:r>
              <a:rPr lang="en-US" sz="2000" i="1" dirty="0" err="1" smtClean="0"/>
              <a:t>identifikohen</a:t>
            </a:r>
            <a:r>
              <a:rPr lang="en-US" sz="2000" i="1" dirty="0" smtClean="0"/>
              <a:t>, </a:t>
            </a:r>
            <a:r>
              <a:rPr lang="en-US" sz="2000" i="1" dirty="0" err="1" smtClean="0"/>
              <a:t>zgjidhen</a:t>
            </a:r>
            <a:r>
              <a:rPr lang="en-US" sz="2000" i="1" dirty="0" smtClean="0"/>
              <a:t> </a:t>
            </a:r>
            <a:r>
              <a:rPr lang="en-US" sz="2000" i="1" dirty="0" err="1" smtClean="0"/>
              <a:t>dhe</a:t>
            </a:r>
            <a:r>
              <a:rPr lang="en-US" sz="2000" i="1" dirty="0" smtClean="0"/>
              <a:t> </a:t>
            </a:r>
            <a:r>
              <a:rPr lang="en-US" sz="2000" i="1" dirty="0" err="1" smtClean="0"/>
              <a:t>sillen</a:t>
            </a:r>
            <a:r>
              <a:rPr lang="en-US" sz="2000" i="1" dirty="0" smtClean="0"/>
              <a:t> </a:t>
            </a:r>
            <a:r>
              <a:rPr lang="en-US" sz="2000" i="1" dirty="0" err="1" smtClean="0"/>
              <a:t>nuk</a:t>
            </a:r>
            <a:r>
              <a:rPr lang="en-US" sz="2000" i="1" dirty="0" smtClean="0"/>
              <a:t> </a:t>
            </a:r>
            <a:r>
              <a:rPr lang="en-US" sz="2000" i="1" dirty="0" err="1" smtClean="0"/>
              <a:t>është</a:t>
            </a:r>
            <a:r>
              <a:rPr lang="en-US" sz="2000" i="1" dirty="0" smtClean="0"/>
              <a:t> </a:t>
            </a:r>
            <a:r>
              <a:rPr lang="en-US" sz="2000" i="1" dirty="0" err="1" smtClean="0"/>
              <a:t>etike</a:t>
            </a:r>
            <a:r>
              <a:rPr lang="en-US" sz="2000" i="1" dirty="0" smtClean="0"/>
              <a:t>. </a:t>
            </a:r>
            <a:r>
              <a:rPr lang="en-US" sz="2000" i="1" dirty="0" err="1" smtClean="0"/>
              <a:t>Nuk</a:t>
            </a:r>
            <a:r>
              <a:rPr lang="en-US" sz="2000" i="1" dirty="0" smtClean="0"/>
              <a:t> </a:t>
            </a:r>
            <a:r>
              <a:rPr lang="en-US" sz="2000" i="1" dirty="0" err="1" smtClean="0"/>
              <a:t>mund</a:t>
            </a:r>
            <a:r>
              <a:rPr lang="en-US" sz="2000" i="1" dirty="0" smtClean="0"/>
              <a:t> </a:t>
            </a:r>
            <a:r>
              <a:rPr lang="en-US" sz="2000" i="1" dirty="0" err="1" smtClean="0"/>
              <a:t>të</a:t>
            </a:r>
            <a:r>
              <a:rPr lang="en-US" sz="2000" i="1" dirty="0" smtClean="0"/>
              <a:t> </a:t>
            </a:r>
            <a:r>
              <a:rPr lang="en-US" sz="2000" i="1" dirty="0" err="1" smtClean="0"/>
              <a:t>flasim</a:t>
            </a:r>
            <a:r>
              <a:rPr lang="en-US" sz="2000" i="1" dirty="0" smtClean="0"/>
              <a:t> fare </a:t>
            </a:r>
            <a:r>
              <a:rPr lang="en-US" sz="2000" i="1" dirty="0" err="1" smtClean="0"/>
              <a:t>për</a:t>
            </a:r>
            <a:r>
              <a:rPr lang="en-US" sz="2000" i="1" dirty="0" smtClean="0"/>
              <a:t> </a:t>
            </a:r>
            <a:r>
              <a:rPr lang="en-US" sz="2000" i="1" dirty="0" err="1" smtClean="0"/>
              <a:t>integritet</a:t>
            </a:r>
            <a:r>
              <a:rPr lang="en-US" sz="2000" i="1" dirty="0" smtClean="0"/>
              <a:t>. </a:t>
            </a:r>
            <a:r>
              <a:rPr lang="en-US" sz="2000" i="1" dirty="0" err="1" smtClean="0"/>
              <a:t>Vetëm</a:t>
            </a:r>
            <a:r>
              <a:rPr lang="en-US" sz="2000" i="1" dirty="0" smtClean="0"/>
              <a:t> </a:t>
            </a:r>
            <a:r>
              <a:rPr lang="en-US" sz="2000" i="1" dirty="0" err="1" smtClean="0"/>
              <a:t>njerëzit</a:t>
            </a:r>
            <a:r>
              <a:rPr lang="en-US" sz="2000" i="1" dirty="0" smtClean="0"/>
              <a:t> e </a:t>
            </a:r>
            <a:r>
              <a:rPr lang="en-US" sz="2000" i="1" dirty="0" err="1" smtClean="0"/>
              <a:t>pasur</a:t>
            </a:r>
            <a:r>
              <a:rPr lang="en-US" sz="2000" i="1" dirty="0" smtClean="0"/>
              <a:t> </a:t>
            </a:r>
            <a:r>
              <a:rPr lang="en-US" sz="2000" i="1" dirty="0" err="1" smtClean="0"/>
              <a:t>dhe</a:t>
            </a:r>
            <a:r>
              <a:rPr lang="en-US" sz="2000" i="1" dirty="0" smtClean="0"/>
              <a:t> </a:t>
            </a:r>
            <a:r>
              <a:rPr lang="en-US" sz="2000" i="1" dirty="0" err="1" smtClean="0"/>
              <a:t>ata</a:t>
            </a:r>
            <a:r>
              <a:rPr lang="en-US" sz="2000" i="1" dirty="0" smtClean="0"/>
              <a:t> </a:t>
            </a:r>
            <a:r>
              <a:rPr lang="en-US" sz="2000" i="1" dirty="0" err="1" smtClean="0"/>
              <a:t>që</a:t>
            </a:r>
            <a:r>
              <a:rPr lang="en-US" sz="2000" i="1" dirty="0" smtClean="0"/>
              <a:t> </a:t>
            </a:r>
            <a:r>
              <a:rPr lang="en-US" sz="2000" i="1" dirty="0" err="1" smtClean="0"/>
              <a:t>kanë</a:t>
            </a:r>
            <a:r>
              <a:rPr lang="en-US" sz="2000" i="1" dirty="0" smtClean="0"/>
              <a:t> </a:t>
            </a:r>
            <a:r>
              <a:rPr lang="en-US" sz="2000" i="1" dirty="0" err="1" smtClean="0"/>
              <a:t>marrëdhënie</a:t>
            </a:r>
            <a:r>
              <a:rPr lang="en-US" sz="2000" i="1" dirty="0" smtClean="0"/>
              <a:t> </a:t>
            </a:r>
            <a:r>
              <a:rPr lang="en-US" sz="2000" i="1" dirty="0" err="1" smtClean="0"/>
              <a:t>interesi</a:t>
            </a:r>
            <a:r>
              <a:rPr lang="en-US" sz="2000" i="1" dirty="0" smtClean="0"/>
              <a:t>  me </a:t>
            </a:r>
            <a:r>
              <a:rPr lang="en-US" sz="2000" i="1" dirty="0" err="1" smtClean="0"/>
              <a:t>politikanët</a:t>
            </a:r>
            <a:r>
              <a:rPr lang="en-US" sz="2000" i="1" dirty="0" smtClean="0"/>
              <a:t> </a:t>
            </a:r>
            <a:r>
              <a:rPr lang="en-US" sz="2000" i="1" dirty="0" err="1" smtClean="0"/>
              <a:t>zgjidhen</a:t>
            </a:r>
            <a:r>
              <a:rPr lang="en-US" sz="2000" i="1" dirty="0" smtClean="0"/>
              <a:t>. </a:t>
            </a:r>
            <a:r>
              <a:rPr lang="en-US" sz="2000" i="1" dirty="0" err="1" smtClean="0"/>
              <a:t>Nuk</a:t>
            </a:r>
            <a:r>
              <a:rPr lang="en-US" sz="2000" i="1" dirty="0" smtClean="0"/>
              <a:t> </a:t>
            </a:r>
            <a:r>
              <a:rPr lang="en-US" sz="2000" i="1" dirty="0" err="1" smtClean="0"/>
              <a:t>është</a:t>
            </a:r>
            <a:r>
              <a:rPr lang="en-US" sz="2000" i="1" dirty="0" smtClean="0"/>
              <a:t> e </a:t>
            </a:r>
            <a:r>
              <a:rPr lang="en-US" sz="2000" i="1" dirty="0" err="1" smtClean="0"/>
              <a:t>shpeshtë</a:t>
            </a:r>
            <a:r>
              <a:rPr lang="en-US" sz="2000" i="1" dirty="0" smtClean="0"/>
              <a:t> </a:t>
            </a:r>
            <a:r>
              <a:rPr lang="en-US" sz="2000" i="1" dirty="0" err="1" smtClean="0"/>
              <a:t>të</a:t>
            </a:r>
            <a:r>
              <a:rPr lang="en-US" sz="2000" i="1" dirty="0" smtClean="0"/>
              <a:t> </a:t>
            </a:r>
            <a:r>
              <a:rPr lang="en-US" sz="2000" i="1" dirty="0" err="1" smtClean="0"/>
              <a:t>shohësh</a:t>
            </a:r>
            <a:r>
              <a:rPr lang="en-US" sz="2000" i="1" dirty="0" smtClean="0"/>
              <a:t> </a:t>
            </a:r>
            <a:r>
              <a:rPr lang="en-US" sz="2000" i="1" dirty="0" err="1" smtClean="0"/>
              <a:t>politikanë</a:t>
            </a:r>
            <a:r>
              <a:rPr lang="en-US" sz="2000" i="1" dirty="0" smtClean="0"/>
              <a:t> me </a:t>
            </a:r>
            <a:r>
              <a:rPr lang="en-US" sz="2000" i="1" dirty="0" err="1" smtClean="0"/>
              <a:t>integritet</a:t>
            </a:r>
            <a:r>
              <a:rPr lang="en-US" sz="2000" i="1" dirty="0" smtClean="0"/>
              <a:t> </a:t>
            </a:r>
            <a:r>
              <a:rPr lang="en-US" sz="2000" i="1" dirty="0" err="1" smtClean="0"/>
              <a:t>të</a:t>
            </a:r>
            <a:r>
              <a:rPr lang="en-US" sz="2000" i="1" dirty="0" smtClean="0"/>
              <a:t> </a:t>
            </a:r>
            <a:r>
              <a:rPr lang="en-US" sz="2000" i="1" dirty="0" err="1" smtClean="0"/>
              <a:t>përfshihen</a:t>
            </a:r>
            <a:r>
              <a:rPr lang="en-US" sz="2000" i="1" dirty="0" smtClean="0"/>
              <a:t> </a:t>
            </a:r>
            <a:r>
              <a:rPr lang="en-US" sz="2000" i="1" dirty="0" err="1" smtClean="0"/>
              <a:t>në</a:t>
            </a:r>
            <a:r>
              <a:rPr lang="en-US" sz="2000" i="1" dirty="0" smtClean="0"/>
              <a:t> </a:t>
            </a:r>
            <a:r>
              <a:rPr lang="en-US" sz="2000" i="1" dirty="0" err="1" smtClean="0"/>
              <a:t>parlament</a:t>
            </a:r>
            <a:r>
              <a:rPr lang="en-US" sz="2000" i="1" dirty="0" smtClean="0"/>
              <a:t> </a:t>
            </a:r>
            <a:r>
              <a:rPr lang="en-US" sz="2000" i="1" dirty="0" err="1" smtClean="0"/>
              <a:t>dhe</a:t>
            </a:r>
            <a:r>
              <a:rPr lang="en-US" sz="2000" i="1" dirty="0" smtClean="0"/>
              <a:t> </a:t>
            </a:r>
            <a:r>
              <a:rPr lang="en-US" sz="2000" i="1" dirty="0" err="1" smtClean="0"/>
              <a:t>në</a:t>
            </a:r>
            <a:r>
              <a:rPr lang="en-US" sz="2000" i="1" dirty="0" smtClean="0"/>
              <a:t> </a:t>
            </a:r>
            <a:r>
              <a:rPr lang="en-US" sz="2000" i="1" dirty="0" err="1" smtClean="0"/>
              <a:t>promovojnë</a:t>
            </a:r>
            <a:r>
              <a:rPr lang="en-US" sz="2000" i="1" dirty="0" smtClean="0"/>
              <a:t> </a:t>
            </a:r>
            <a:r>
              <a:rPr lang="en-US" sz="2000" i="1" dirty="0" err="1" smtClean="0"/>
              <a:t>vlerat</a:t>
            </a:r>
            <a:r>
              <a:rPr lang="en-US" sz="2000" i="1" dirty="0" smtClean="0"/>
              <a:t> e </a:t>
            </a:r>
            <a:r>
              <a:rPr lang="en-US" sz="2000" i="1" dirty="0" err="1" smtClean="0"/>
              <a:t>tyre</a:t>
            </a:r>
            <a:r>
              <a:rPr lang="en-US" sz="2000" i="1" dirty="0" smtClean="0"/>
              <a:t>” </a:t>
            </a:r>
            <a:r>
              <a:rPr lang="en-US" sz="2000" dirty="0"/>
              <a:t> </a:t>
            </a:r>
            <a:r>
              <a:rPr lang="en-US" sz="2000" dirty="0" err="1" smtClean="0"/>
              <a:t>Grua</a:t>
            </a:r>
            <a:r>
              <a:rPr lang="en-US" sz="2000" dirty="0" smtClean="0"/>
              <a:t>,  35 </a:t>
            </a:r>
            <a:r>
              <a:rPr lang="en-US" sz="2000" dirty="0" err="1" smtClean="0"/>
              <a:t>vjeçe</a:t>
            </a:r>
            <a:r>
              <a:rPr lang="en-US" sz="2000" dirty="0" smtClean="0"/>
              <a:t>, </a:t>
            </a:r>
            <a:r>
              <a:rPr lang="en-US" sz="2000" dirty="0" err="1" smtClean="0"/>
              <a:t>Korçë</a:t>
            </a:r>
            <a:r>
              <a:rPr lang="en-US" sz="2000" dirty="0" smtClean="0"/>
              <a:t/>
            </a:r>
            <a:br>
              <a:rPr lang="en-US" sz="2000" dirty="0" smtClean="0"/>
            </a:br>
            <a:endParaRPr lang="en-US" sz="2000" b="1" dirty="0"/>
          </a:p>
        </p:txBody>
      </p:sp>
      <p:graphicFrame>
        <p:nvGraphicFramePr>
          <p:cNvPr id="4" name="Chart 3"/>
          <p:cNvGraphicFramePr>
            <a:graphicFrameLocks/>
          </p:cNvGraphicFramePr>
          <p:nvPr>
            <p:extLst>
              <p:ext uri="{D42A27DB-BD31-4B8C-83A1-F6EECF244321}">
                <p14:modId xmlns:p14="http://schemas.microsoft.com/office/powerpoint/2010/main" val="1114399090"/>
              </p:ext>
            </p:extLst>
          </p:nvPr>
        </p:nvGraphicFramePr>
        <p:xfrm>
          <a:off x="3159760" y="0"/>
          <a:ext cx="9032240" cy="6532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3008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84999" y="579628"/>
            <a:ext cx="2352092" cy="3340888"/>
          </a:xfrm>
        </p:spPr>
        <p:txBody>
          <a:bodyPr>
            <a:normAutofit/>
          </a:bodyPr>
          <a:lstStyle/>
          <a:p>
            <a:r>
              <a:rPr lang="en-US" sz="2600" b="1" dirty="0" err="1" smtClean="0"/>
              <a:t>Perceptime</a:t>
            </a:r>
            <a:r>
              <a:rPr lang="en-US" sz="2600" b="1" dirty="0" smtClean="0"/>
              <a:t> </a:t>
            </a:r>
            <a:r>
              <a:rPr lang="en-US" sz="2600" b="1" dirty="0" err="1" smtClean="0"/>
              <a:t>për</a:t>
            </a:r>
            <a:r>
              <a:rPr lang="en-US" sz="2600" b="1" dirty="0" smtClean="0"/>
              <a:t> </a:t>
            </a:r>
            <a:r>
              <a:rPr lang="en-US" sz="2600" b="1" dirty="0" err="1" smtClean="0"/>
              <a:t>parlamentin</a:t>
            </a:r>
            <a:r>
              <a:rPr lang="en-US" sz="2600" b="1" dirty="0" smtClean="0"/>
              <a:t> </a:t>
            </a:r>
            <a:r>
              <a:rPr lang="en-US" sz="2600" b="1" dirty="0" err="1" smtClean="0"/>
              <a:t>shqiptar</a:t>
            </a:r>
            <a:r>
              <a:rPr lang="en-US" sz="2600" b="1" dirty="0" smtClean="0"/>
              <a:t> (</a:t>
            </a:r>
            <a:r>
              <a:rPr lang="en-US" sz="2600" b="1" i="1" dirty="0" err="1" smtClean="0"/>
              <a:t>përqindje</a:t>
            </a:r>
            <a:r>
              <a:rPr lang="en-US" sz="2600" b="1" i="1" dirty="0" smtClean="0"/>
              <a:t> </a:t>
            </a:r>
            <a:r>
              <a:rPr lang="en-US" sz="2600" b="1" i="1" dirty="0" err="1" smtClean="0"/>
              <a:t>të</a:t>
            </a:r>
            <a:r>
              <a:rPr lang="en-US" sz="2600" b="1" i="1" dirty="0" smtClean="0"/>
              <a:t> “jam </a:t>
            </a:r>
            <a:r>
              <a:rPr lang="en-US" sz="2600" b="1" i="1" dirty="0" err="1" smtClean="0"/>
              <a:t>dakord</a:t>
            </a:r>
            <a:r>
              <a:rPr lang="en-US" sz="2600" b="1" i="1" dirty="0" smtClean="0"/>
              <a:t>” )</a:t>
            </a:r>
            <a:r>
              <a:rPr lang="en-US" sz="2600" b="1" dirty="0"/>
              <a:t/>
            </a:r>
            <a:br>
              <a:rPr lang="en-US" sz="2600" b="1" dirty="0"/>
            </a:br>
            <a:r>
              <a:rPr lang="en-US" sz="2600" b="1" dirty="0"/>
              <a:t>2020 vs. 2016</a:t>
            </a:r>
            <a:r>
              <a:rPr lang="en-US" sz="2600" dirty="0"/>
              <a:t/>
            </a:r>
            <a:br>
              <a:rPr lang="en-US" sz="2600" dirty="0"/>
            </a:br>
            <a:r>
              <a:rPr lang="en-US" sz="2600" dirty="0"/>
              <a:t/>
            </a:r>
            <a:br>
              <a:rPr lang="en-US" sz="2600" dirty="0"/>
            </a:br>
            <a:endParaRPr lang="en-US" sz="2600" i="1" dirty="0"/>
          </a:p>
        </p:txBody>
      </p:sp>
      <p:graphicFrame>
        <p:nvGraphicFramePr>
          <p:cNvPr id="7" name="Chart 6"/>
          <p:cNvGraphicFramePr>
            <a:graphicFrameLocks/>
          </p:cNvGraphicFramePr>
          <p:nvPr>
            <p:extLst>
              <p:ext uri="{D42A27DB-BD31-4B8C-83A1-F6EECF244321}">
                <p14:modId xmlns:p14="http://schemas.microsoft.com/office/powerpoint/2010/main" val="3769953771"/>
              </p:ext>
            </p:extLst>
          </p:nvPr>
        </p:nvGraphicFramePr>
        <p:xfrm>
          <a:off x="3222625" y="81280"/>
          <a:ext cx="8969375" cy="624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47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7EC5-4B08-4609-BD8F-0E4919A289E0}"/>
              </a:ext>
            </a:extLst>
          </p:cNvPr>
          <p:cNvSpPr>
            <a:spLocks noGrp="1"/>
          </p:cNvSpPr>
          <p:nvPr>
            <p:ph type="title"/>
          </p:nvPr>
        </p:nvSpPr>
        <p:spPr>
          <a:xfrm>
            <a:off x="252919" y="864108"/>
            <a:ext cx="2301595" cy="4507992"/>
          </a:xfrm>
        </p:spPr>
        <p:txBody>
          <a:bodyPr>
            <a:normAutofit/>
          </a:bodyPr>
          <a:lstStyle/>
          <a:p>
            <a:r>
              <a:rPr lang="en-US" b="1" dirty="0" err="1" smtClean="0"/>
              <a:t>Performanca</a:t>
            </a:r>
            <a:r>
              <a:rPr lang="en-US" b="1" dirty="0" smtClean="0"/>
              <a:t> e </a:t>
            </a:r>
            <a:r>
              <a:rPr lang="en-US" b="1" dirty="0" err="1" smtClean="0"/>
              <a:t>parlamentit</a:t>
            </a:r>
            <a:r>
              <a:rPr lang="en-US" b="1" dirty="0" smtClean="0"/>
              <a:t> </a:t>
            </a:r>
            <a:r>
              <a:rPr lang="en-US" b="1" dirty="0" err="1" smtClean="0"/>
              <a:t>gjatë</a:t>
            </a:r>
            <a:r>
              <a:rPr lang="en-US" b="1" dirty="0" smtClean="0"/>
              <a:t> </a:t>
            </a:r>
            <a:r>
              <a:rPr lang="en-US" b="1" dirty="0" err="1" smtClean="0"/>
              <a:t>Covid</a:t>
            </a:r>
            <a:r>
              <a:rPr lang="en-US" b="1" dirty="0" smtClean="0"/>
              <a:t> – 19</a:t>
            </a:r>
            <a:br>
              <a:rPr lang="en-US" b="1" dirty="0" smtClean="0"/>
            </a:br>
            <a:r>
              <a:rPr lang="en-US" sz="2000" b="1" dirty="0"/>
              <a:t/>
            </a:r>
            <a:br>
              <a:rPr lang="en-US" sz="2000" b="1" dirty="0"/>
            </a:br>
            <a:r>
              <a:rPr lang="en-US" sz="2000" dirty="0" err="1" smtClean="0"/>
              <a:t>Tridhjetë</a:t>
            </a:r>
            <a:r>
              <a:rPr lang="en-US" sz="2000" dirty="0" smtClean="0"/>
              <a:t> e </a:t>
            </a:r>
            <a:r>
              <a:rPr lang="en-US" sz="2000" dirty="0" err="1" smtClean="0"/>
              <a:t>tre</a:t>
            </a:r>
            <a:r>
              <a:rPr lang="en-US" sz="2000" dirty="0" smtClean="0"/>
              <a:t> </a:t>
            </a:r>
            <a:r>
              <a:rPr lang="en-US" sz="2000" dirty="0"/>
              <a:t>(33</a:t>
            </a:r>
            <a:r>
              <a:rPr lang="en-US" sz="2000" dirty="0" smtClean="0"/>
              <a:t>) </a:t>
            </a:r>
            <a:r>
              <a:rPr lang="en-US" sz="2000" dirty="0" err="1" smtClean="0"/>
              <a:t>përqind</a:t>
            </a:r>
            <a:r>
              <a:rPr lang="en-US" sz="2000" dirty="0" smtClean="0"/>
              <a:t> e </a:t>
            </a:r>
            <a:r>
              <a:rPr lang="en-US" sz="2000" dirty="0" err="1" smtClean="0"/>
              <a:t>qytetarëve</a:t>
            </a:r>
            <a:r>
              <a:rPr lang="en-US" sz="2000" dirty="0" smtClean="0"/>
              <a:t> </a:t>
            </a:r>
            <a:r>
              <a:rPr lang="en-US" sz="2000" dirty="0" err="1" smtClean="0"/>
              <a:t>besojnë</a:t>
            </a:r>
            <a:r>
              <a:rPr lang="en-US" sz="2000" dirty="0" smtClean="0"/>
              <a:t> se </a:t>
            </a:r>
            <a:r>
              <a:rPr lang="en-US" sz="2000" dirty="0" err="1" smtClean="0"/>
              <a:t>parlamenti</a:t>
            </a:r>
            <a:r>
              <a:rPr lang="en-US" sz="2000" dirty="0" smtClean="0"/>
              <a:t> </a:t>
            </a:r>
            <a:r>
              <a:rPr lang="en-US" sz="2000" dirty="0" err="1" smtClean="0"/>
              <a:t>ishte</a:t>
            </a:r>
            <a:r>
              <a:rPr lang="en-US" sz="2000" dirty="0" smtClean="0"/>
              <a:t> transparent </a:t>
            </a:r>
            <a:r>
              <a:rPr lang="en-US" sz="2000" dirty="0" err="1" smtClean="0"/>
              <a:t>gjatë</a:t>
            </a:r>
            <a:r>
              <a:rPr lang="en-US" sz="2000" dirty="0" smtClean="0"/>
              <a:t> </a:t>
            </a:r>
            <a:r>
              <a:rPr lang="en-US" sz="2000" dirty="0" err="1" smtClean="0"/>
              <a:t>pandemisë</a:t>
            </a:r>
            <a:r>
              <a:rPr lang="en-US" sz="2000" dirty="0" smtClean="0"/>
              <a:t>, </a:t>
            </a:r>
            <a:r>
              <a:rPr lang="en-US" sz="2000" dirty="0" err="1" smtClean="0"/>
              <a:t>ndërsa</a:t>
            </a:r>
            <a:r>
              <a:rPr lang="en-US" sz="2000" dirty="0" smtClean="0"/>
              <a:t> </a:t>
            </a:r>
            <a:r>
              <a:rPr lang="en-US" sz="2000" dirty="0" err="1" smtClean="0"/>
              <a:t>vetëm</a:t>
            </a:r>
            <a:r>
              <a:rPr lang="en-US" sz="2000" dirty="0" smtClean="0"/>
              <a:t> </a:t>
            </a:r>
            <a:r>
              <a:rPr lang="en-US" sz="2000" dirty="0" err="1" smtClean="0"/>
              <a:t>shtatëmbëdhjetë</a:t>
            </a:r>
            <a:r>
              <a:rPr lang="en-US" sz="2000" dirty="0" smtClean="0"/>
              <a:t> </a:t>
            </a:r>
            <a:r>
              <a:rPr lang="en-US" sz="2000" dirty="0" err="1" smtClean="0"/>
              <a:t>përqind</a:t>
            </a:r>
            <a:r>
              <a:rPr lang="en-US" sz="2000" dirty="0" smtClean="0"/>
              <a:t> (17%) </a:t>
            </a:r>
            <a:r>
              <a:rPr lang="en-US" sz="2000" dirty="0" err="1" smtClean="0"/>
              <a:t>mendojnë</a:t>
            </a:r>
            <a:r>
              <a:rPr lang="en-US" sz="2000" dirty="0" smtClean="0"/>
              <a:t> </a:t>
            </a:r>
            <a:r>
              <a:rPr lang="en-US" sz="2000" dirty="0" err="1" smtClean="0"/>
              <a:t>njësoj</a:t>
            </a:r>
            <a:r>
              <a:rPr lang="en-US" sz="2000" dirty="0" smtClean="0"/>
              <a:t> </a:t>
            </a:r>
            <a:r>
              <a:rPr lang="en-US" sz="2000" dirty="0" err="1" smtClean="0"/>
              <a:t>për</a:t>
            </a:r>
            <a:r>
              <a:rPr lang="en-US" sz="2000" dirty="0" smtClean="0"/>
              <a:t> </a:t>
            </a:r>
            <a:r>
              <a:rPr lang="en-US" sz="2000" dirty="0" err="1" smtClean="0"/>
              <a:t>kohën</a:t>
            </a:r>
            <a:r>
              <a:rPr lang="en-US" sz="2000" dirty="0" smtClean="0"/>
              <a:t> </a:t>
            </a:r>
            <a:r>
              <a:rPr lang="en-US" sz="2000" dirty="0" err="1" smtClean="0"/>
              <a:t>normale</a:t>
            </a:r>
            <a:r>
              <a:rPr lang="en-US" sz="2000" dirty="0" smtClean="0"/>
              <a:t> </a:t>
            </a:r>
            <a:endParaRPr lang="en-US" sz="2000" b="1" dirty="0"/>
          </a:p>
        </p:txBody>
      </p:sp>
      <p:graphicFrame>
        <p:nvGraphicFramePr>
          <p:cNvPr id="6" name="Chart 5"/>
          <p:cNvGraphicFramePr>
            <a:graphicFrameLocks/>
          </p:cNvGraphicFramePr>
          <p:nvPr>
            <p:extLst>
              <p:ext uri="{D42A27DB-BD31-4B8C-83A1-F6EECF244321}">
                <p14:modId xmlns:p14="http://schemas.microsoft.com/office/powerpoint/2010/main" val="3410151246"/>
              </p:ext>
            </p:extLst>
          </p:nvPr>
        </p:nvGraphicFramePr>
        <p:xfrm>
          <a:off x="3251201" y="152400"/>
          <a:ext cx="8940800" cy="6126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7885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err="1" smtClean="0"/>
              <a:t>Cilësitë</a:t>
            </a:r>
            <a:r>
              <a:rPr lang="en-US" sz="2600" b="1" dirty="0" smtClean="0"/>
              <a:t> </a:t>
            </a:r>
            <a:r>
              <a:rPr lang="en-US" sz="2600" b="1" dirty="0" err="1" smtClean="0"/>
              <a:t>më</a:t>
            </a:r>
            <a:r>
              <a:rPr lang="en-US" sz="2600" b="1" dirty="0" smtClean="0"/>
              <a:t> </a:t>
            </a:r>
            <a:r>
              <a:rPr lang="en-US" sz="2600" b="1" dirty="0" err="1" smtClean="0"/>
              <a:t>të</a:t>
            </a:r>
            <a:r>
              <a:rPr lang="en-US" sz="2600" b="1" dirty="0" smtClean="0"/>
              <a:t> </a:t>
            </a:r>
            <a:r>
              <a:rPr lang="en-US" sz="2600" b="1" dirty="0" err="1" smtClean="0"/>
              <a:t>dëshiruara</a:t>
            </a:r>
            <a:r>
              <a:rPr lang="en-US" sz="2600" b="1" dirty="0" smtClean="0"/>
              <a:t> </a:t>
            </a:r>
            <a:r>
              <a:rPr lang="en-US" sz="2600" b="1" dirty="0" err="1" smtClean="0"/>
              <a:t>të</a:t>
            </a:r>
            <a:r>
              <a:rPr lang="en-US" sz="2600" b="1" dirty="0" smtClean="0"/>
              <a:t> </a:t>
            </a:r>
            <a:r>
              <a:rPr lang="en-US" sz="2600" b="1" dirty="0" err="1" smtClean="0"/>
              <a:t>deputetëve</a:t>
            </a:r>
            <a:endParaRPr lang="en-US" sz="2600" b="1" dirty="0"/>
          </a:p>
        </p:txBody>
      </p:sp>
      <p:graphicFrame>
        <p:nvGraphicFramePr>
          <p:cNvPr id="5" name="Chart 4"/>
          <p:cNvGraphicFramePr>
            <a:graphicFrameLocks/>
          </p:cNvGraphicFramePr>
          <p:nvPr>
            <p:extLst>
              <p:ext uri="{D42A27DB-BD31-4B8C-83A1-F6EECF244321}">
                <p14:modId xmlns:p14="http://schemas.microsoft.com/office/powerpoint/2010/main" val="1589879586"/>
              </p:ext>
            </p:extLst>
          </p:nvPr>
        </p:nvGraphicFramePr>
        <p:xfrm>
          <a:off x="3312160" y="152400"/>
          <a:ext cx="8514079" cy="614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2988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err="1" smtClean="0"/>
              <a:t>Metodologjia</a:t>
            </a:r>
            <a:endParaRPr lang="en-US" sz="26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15054015"/>
              </p:ext>
            </p:extLst>
          </p:nvPr>
        </p:nvGraphicFramePr>
        <p:xfrm>
          <a:off x="3389745" y="332508"/>
          <a:ext cx="4309721" cy="5852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571407700"/>
              </p:ext>
            </p:extLst>
          </p:nvPr>
        </p:nvGraphicFramePr>
        <p:xfrm>
          <a:off x="8183418" y="809913"/>
          <a:ext cx="3719945" cy="48975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88914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92D2D-AFB1-4FD5-B066-21F559B573D6}"/>
              </a:ext>
            </a:extLst>
          </p:cNvPr>
          <p:cNvSpPr>
            <a:spLocks noGrp="1"/>
          </p:cNvSpPr>
          <p:nvPr>
            <p:ph type="title"/>
          </p:nvPr>
        </p:nvSpPr>
        <p:spPr/>
        <p:txBody>
          <a:bodyPr>
            <a:normAutofit/>
          </a:bodyPr>
          <a:lstStyle/>
          <a:p>
            <a:r>
              <a:rPr lang="en-US" sz="2600" b="1" dirty="0" err="1" smtClean="0"/>
              <a:t>Mekanizma</a:t>
            </a:r>
            <a:r>
              <a:rPr lang="en-US" sz="2600" b="1" dirty="0" smtClean="0"/>
              <a:t> </a:t>
            </a:r>
            <a:r>
              <a:rPr lang="en-US" sz="2600" b="1" dirty="0" err="1" smtClean="0"/>
              <a:t>për</a:t>
            </a:r>
            <a:r>
              <a:rPr lang="en-US" sz="2600" b="1" dirty="0" smtClean="0"/>
              <a:t> </a:t>
            </a:r>
            <a:r>
              <a:rPr lang="en-US" sz="2600" b="1" dirty="0" err="1" smtClean="0"/>
              <a:t>të</a:t>
            </a:r>
            <a:r>
              <a:rPr lang="en-US" sz="2600" b="1" dirty="0" smtClean="0"/>
              <a:t> </a:t>
            </a:r>
            <a:r>
              <a:rPr lang="en-US" sz="2600" b="1" dirty="0" err="1" smtClean="0"/>
              <a:t>rritur</a:t>
            </a:r>
            <a:r>
              <a:rPr lang="en-US" sz="2600" b="1" dirty="0" smtClean="0"/>
              <a:t> </a:t>
            </a:r>
            <a:r>
              <a:rPr lang="en-US" sz="2600" b="1" dirty="0" err="1" smtClean="0"/>
              <a:t>llogaridhënien</a:t>
            </a:r>
            <a:r>
              <a:rPr lang="en-US" sz="2600" b="1" dirty="0" smtClean="0"/>
              <a:t> </a:t>
            </a:r>
            <a:r>
              <a:rPr lang="en-US" sz="2600" b="1" dirty="0" err="1" smtClean="0"/>
              <a:t>dhe</a:t>
            </a:r>
            <a:r>
              <a:rPr lang="en-US" sz="2600" b="1" dirty="0" smtClean="0"/>
              <a:t> </a:t>
            </a:r>
            <a:r>
              <a:rPr lang="en-US" sz="2600" b="1" dirty="0" err="1" smtClean="0"/>
              <a:t>cilësinë</a:t>
            </a:r>
            <a:r>
              <a:rPr lang="en-US" sz="2600" b="1" dirty="0" smtClean="0"/>
              <a:t> e </a:t>
            </a:r>
            <a:r>
              <a:rPr lang="en-US" sz="2600" b="1" dirty="0" err="1" smtClean="0"/>
              <a:t>profilit</a:t>
            </a:r>
            <a:r>
              <a:rPr lang="en-US" sz="2600" b="1" dirty="0" smtClean="0"/>
              <a:t> </a:t>
            </a:r>
            <a:r>
              <a:rPr lang="en-US" sz="2600" b="1" dirty="0" err="1" smtClean="0"/>
              <a:t>të</a:t>
            </a:r>
            <a:r>
              <a:rPr lang="en-US" sz="2600" b="1" dirty="0" smtClean="0"/>
              <a:t> </a:t>
            </a:r>
            <a:r>
              <a:rPr lang="en-US" sz="2600" b="1" dirty="0" err="1" smtClean="0"/>
              <a:t>deputetëve</a:t>
            </a:r>
            <a:r>
              <a:rPr lang="en-US" sz="2600" b="1" dirty="0" smtClean="0"/>
              <a:t> </a:t>
            </a:r>
            <a:endParaRPr lang="en-US" sz="2600" b="1" dirty="0"/>
          </a:p>
        </p:txBody>
      </p:sp>
      <p:sp>
        <p:nvSpPr>
          <p:cNvPr id="3" name="Content Placeholder 2">
            <a:extLst>
              <a:ext uri="{FF2B5EF4-FFF2-40B4-BE49-F238E27FC236}">
                <a16:creationId xmlns:a16="http://schemas.microsoft.com/office/drawing/2014/main" id="{CACD0EAB-1801-41F6-AAF7-A7E0279658CC}"/>
              </a:ext>
            </a:extLst>
          </p:cNvPr>
          <p:cNvSpPr>
            <a:spLocks noGrp="1"/>
          </p:cNvSpPr>
          <p:nvPr>
            <p:ph idx="1"/>
          </p:nvPr>
        </p:nvSpPr>
        <p:spPr>
          <a:xfrm>
            <a:off x="3538631" y="772391"/>
            <a:ext cx="8357806" cy="4575464"/>
          </a:xfrm>
        </p:spPr>
        <p:txBody>
          <a:bodyPr>
            <a:normAutofit/>
          </a:bodyPr>
          <a:lstStyle/>
          <a:p>
            <a:r>
              <a:rPr lang="en-US" dirty="0" err="1" smtClean="0"/>
              <a:t>Votimi</a:t>
            </a:r>
            <a:r>
              <a:rPr lang="en-US" dirty="0" smtClean="0"/>
              <a:t> </a:t>
            </a:r>
            <a:r>
              <a:rPr lang="en-US" dirty="0" err="1" smtClean="0"/>
              <a:t>i</a:t>
            </a:r>
            <a:r>
              <a:rPr lang="en-US" dirty="0" smtClean="0"/>
              <a:t> </a:t>
            </a:r>
            <a:r>
              <a:rPr lang="en-US" dirty="0" err="1" smtClean="0"/>
              <a:t>kandidatëve</a:t>
            </a:r>
            <a:r>
              <a:rPr lang="en-US" dirty="0" smtClean="0"/>
              <a:t> </a:t>
            </a:r>
            <a:r>
              <a:rPr lang="en-US" dirty="0" err="1" smtClean="0"/>
              <a:t>individë</a:t>
            </a:r>
            <a:r>
              <a:rPr lang="en-US" dirty="0" smtClean="0"/>
              <a:t> </a:t>
            </a:r>
            <a:r>
              <a:rPr lang="en-US" dirty="0" err="1" smtClean="0"/>
              <a:t>për</a:t>
            </a:r>
            <a:r>
              <a:rPr lang="en-US" dirty="0" smtClean="0"/>
              <a:t> </a:t>
            </a:r>
            <a:r>
              <a:rPr lang="en-US" dirty="0" err="1" smtClean="0"/>
              <a:t>deputetë</a:t>
            </a:r>
            <a:r>
              <a:rPr lang="en-US" dirty="0" smtClean="0"/>
              <a:t>, </a:t>
            </a:r>
            <a:r>
              <a:rPr lang="en-US" dirty="0" err="1" smtClean="0"/>
              <a:t>sesa</a:t>
            </a:r>
            <a:r>
              <a:rPr lang="en-US" dirty="0" smtClean="0"/>
              <a:t> </a:t>
            </a:r>
            <a:r>
              <a:rPr lang="en-US" dirty="0" err="1" smtClean="0"/>
              <a:t>i</a:t>
            </a:r>
            <a:r>
              <a:rPr lang="en-US" dirty="0" smtClean="0"/>
              <a:t> </a:t>
            </a:r>
            <a:r>
              <a:rPr lang="en-US" dirty="0" err="1" smtClean="0"/>
              <a:t>listave</a:t>
            </a:r>
            <a:r>
              <a:rPr lang="en-US" dirty="0" smtClean="0"/>
              <a:t> </a:t>
            </a:r>
            <a:r>
              <a:rPr lang="en-US" dirty="0" err="1" smtClean="0"/>
              <a:t>të</a:t>
            </a:r>
            <a:r>
              <a:rPr lang="en-US" dirty="0" smtClean="0"/>
              <a:t> </a:t>
            </a:r>
            <a:r>
              <a:rPr lang="en-US" dirty="0" err="1" smtClean="0"/>
              <a:t>mbyllura</a:t>
            </a:r>
            <a:r>
              <a:rPr lang="en-US" dirty="0" smtClean="0"/>
              <a:t> </a:t>
            </a:r>
            <a:r>
              <a:rPr lang="en-US" dirty="0" err="1" smtClean="0"/>
              <a:t>të</a:t>
            </a:r>
            <a:r>
              <a:rPr lang="en-US" dirty="0" smtClean="0"/>
              <a:t> </a:t>
            </a:r>
            <a:r>
              <a:rPr lang="en-US" dirty="0" err="1" smtClean="0"/>
              <a:t>partive</a:t>
            </a:r>
            <a:r>
              <a:rPr lang="en-US" dirty="0" smtClean="0"/>
              <a:t>, </a:t>
            </a:r>
            <a:r>
              <a:rPr lang="en-US" dirty="0" err="1" smtClean="0"/>
              <a:t>shihet</a:t>
            </a:r>
            <a:r>
              <a:rPr lang="en-US" dirty="0" smtClean="0"/>
              <a:t> </a:t>
            </a:r>
            <a:r>
              <a:rPr lang="en-US" dirty="0" err="1" smtClean="0"/>
              <a:t>si</a:t>
            </a:r>
            <a:r>
              <a:rPr lang="en-US" dirty="0" smtClean="0"/>
              <a:t> </a:t>
            </a:r>
            <a:r>
              <a:rPr lang="en-US" dirty="0" err="1" smtClean="0"/>
              <a:t>mekanizmi</a:t>
            </a:r>
            <a:r>
              <a:rPr lang="en-US" dirty="0" smtClean="0"/>
              <a:t> </a:t>
            </a:r>
            <a:r>
              <a:rPr lang="en-US" dirty="0" err="1" smtClean="0"/>
              <a:t>më</a:t>
            </a:r>
            <a:r>
              <a:rPr lang="en-US" dirty="0" smtClean="0"/>
              <a:t> </a:t>
            </a:r>
            <a:r>
              <a:rPr lang="en-US" dirty="0" err="1" smtClean="0"/>
              <a:t>efektiv</a:t>
            </a:r>
            <a:r>
              <a:rPr lang="en-US" dirty="0" smtClean="0"/>
              <a:t> </a:t>
            </a:r>
            <a:r>
              <a:rPr lang="en-US" dirty="0" err="1" smtClean="0"/>
              <a:t>për</a:t>
            </a:r>
            <a:r>
              <a:rPr lang="en-US" dirty="0" smtClean="0"/>
              <a:t> </a:t>
            </a:r>
            <a:r>
              <a:rPr lang="en-US" dirty="0" err="1" smtClean="0"/>
              <a:t>të</a:t>
            </a:r>
            <a:r>
              <a:rPr lang="en-US" dirty="0" smtClean="0"/>
              <a:t> </a:t>
            </a:r>
            <a:r>
              <a:rPr lang="en-US" dirty="0" err="1" smtClean="0"/>
              <a:t>përmirësuar</a:t>
            </a:r>
            <a:r>
              <a:rPr lang="en-US" dirty="0" smtClean="0"/>
              <a:t> </a:t>
            </a:r>
            <a:r>
              <a:rPr lang="en-US" dirty="0" err="1" smtClean="0"/>
              <a:t>llogaridhënien</a:t>
            </a:r>
            <a:r>
              <a:rPr lang="en-US" dirty="0" smtClean="0"/>
              <a:t> </a:t>
            </a:r>
            <a:r>
              <a:rPr lang="en-US" dirty="0" err="1" smtClean="0"/>
              <a:t>dhe</a:t>
            </a:r>
            <a:r>
              <a:rPr lang="en-US" dirty="0" smtClean="0"/>
              <a:t> </a:t>
            </a:r>
            <a:r>
              <a:rPr lang="en-US" dirty="0" err="1" smtClean="0"/>
              <a:t>cilësinë</a:t>
            </a:r>
            <a:r>
              <a:rPr lang="en-US" dirty="0" smtClean="0"/>
              <a:t> e </a:t>
            </a:r>
            <a:r>
              <a:rPr lang="en-US" dirty="0" err="1" smtClean="0"/>
              <a:t>profilit</a:t>
            </a:r>
            <a:r>
              <a:rPr lang="en-US" dirty="0" smtClean="0"/>
              <a:t> </a:t>
            </a:r>
            <a:r>
              <a:rPr lang="en-US" dirty="0" err="1" smtClean="0"/>
              <a:t>të</a:t>
            </a:r>
            <a:r>
              <a:rPr lang="en-US" dirty="0" smtClean="0"/>
              <a:t> </a:t>
            </a:r>
            <a:r>
              <a:rPr lang="en-US" dirty="0" err="1" smtClean="0"/>
              <a:t>deputetëve</a:t>
            </a:r>
            <a:r>
              <a:rPr lang="en-US" dirty="0" smtClean="0"/>
              <a:t> </a:t>
            </a:r>
            <a:r>
              <a:rPr lang="en-US" dirty="0" err="1" smtClean="0"/>
              <a:t>të</a:t>
            </a:r>
            <a:r>
              <a:rPr lang="en-US" dirty="0" smtClean="0"/>
              <a:t> </a:t>
            </a:r>
            <a:r>
              <a:rPr lang="en-US" dirty="0" err="1" smtClean="0"/>
              <a:t>zgjedhur</a:t>
            </a:r>
            <a:r>
              <a:rPr lang="en-US" dirty="0"/>
              <a:t>.</a:t>
            </a:r>
            <a:endParaRPr lang="en-US" dirty="0" smtClean="0"/>
          </a:p>
          <a:p>
            <a:r>
              <a:rPr lang="en-US" dirty="0" err="1" smtClean="0"/>
              <a:t>Të</a:t>
            </a:r>
            <a:r>
              <a:rPr lang="en-US" dirty="0" smtClean="0"/>
              <a:t> </a:t>
            </a:r>
            <a:r>
              <a:rPr lang="en-US" dirty="0" err="1" smtClean="0"/>
              <a:t>rinjtë</a:t>
            </a:r>
            <a:r>
              <a:rPr lang="en-US" dirty="0" smtClean="0"/>
              <a:t> </a:t>
            </a:r>
            <a:r>
              <a:rPr lang="en-US" dirty="0" err="1" smtClean="0"/>
              <a:t>janë</a:t>
            </a:r>
            <a:r>
              <a:rPr lang="en-US" dirty="0" smtClean="0"/>
              <a:t> </a:t>
            </a:r>
            <a:r>
              <a:rPr lang="en-US" dirty="0" err="1" smtClean="0"/>
              <a:t>veçanërisht</a:t>
            </a:r>
            <a:r>
              <a:rPr lang="en-US" dirty="0" smtClean="0"/>
              <a:t> </a:t>
            </a:r>
            <a:r>
              <a:rPr lang="en-US" dirty="0" err="1" smtClean="0"/>
              <a:t>rezistentë</a:t>
            </a:r>
            <a:r>
              <a:rPr lang="en-US" dirty="0" smtClean="0"/>
              <a:t> </a:t>
            </a:r>
            <a:r>
              <a:rPr lang="en-US" dirty="0" err="1" smtClean="0"/>
              <a:t>ndaj</a:t>
            </a:r>
            <a:r>
              <a:rPr lang="en-US" dirty="0"/>
              <a:t> </a:t>
            </a:r>
            <a:r>
              <a:rPr lang="en-US" dirty="0" err="1" smtClean="0"/>
              <a:t>kontrollit</a:t>
            </a:r>
            <a:r>
              <a:rPr lang="en-US" dirty="0" smtClean="0"/>
              <a:t> </a:t>
            </a:r>
            <a:r>
              <a:rPr lang="en-US" dirty="0" err="1" smtClean="0"/>
              <a:t>nga</a:t>
            </a:r>
            <a:r>
              <a:rPr lang="en-US" dirty="0" smtClean="0"/>
              <a:t> </a:t>
            </a:r>
            <a:r>
              <a:rPr lang="en-US" dirty="0" err="1" smtClean="0"/>
              <a:t>ana</a:t>
            </a:r>
            <a:r>
              <a:rPr lang="en-US" dirty="0" smtClean="0"/>
              <a:t> e </a:t>
            </a:r>
            <a:r>
              <a:rPr lang="en-US" dirty="0" err="1" smtClean="0"/>
              <a:t>strukturave</a:t>
            </a:r>
            <a:r>
              <a:rPr lang="en-US" dirty="0" smtClean="0"/>
              <a:t> </a:t>
            </a:r>
            <a:r>
              <a:rPr lang="en-US" dirty="0" err="1" smtClean="0"/>
              <a:t>të</a:t>
            </a:r>
            <a:r>
              <a:rPr lang="en-US" dirty="0" smtClean="0"/>
              <a:t> </a:t>
            </a:r>
            <a:r>
              <a:rPr lang="en-US" dirty="0" err="1" smtClean="0"/>
              <a:t>partisë</a:t>
            </a:r>
            <a:r>
              <a:rPr lang="en-US" dirty="0" smtClean="0"/>
              <a:t> </a:t>
            </a:r>
            <a:r>
              <a:rPr lang="en-US" dirty="0" err="1" smtClean="0"/>
              <a:t>të</a:t>
            </a:r>
            <a:r>
              <a:rPr lang="en-US" dirty="0" smtClean="0"/>
              <a:t> </a:t>
            </a:r>
            <a:r>
              <a:rPr lang="en-US" dirty="0" err="1" smtClean="0"/>
              <a:t>zgjedhjes</a:t>
            </a:r>
            <a:r>
              <a:rPr lang="en-US" dirty="0" smtClean="0"/>
              <a:t> </a:t>
            </a:r>
            <a:r>
              <a:rPr lang="en-US" dirty="0" err="1" smtClean="0"/>
              <a:t>së</a:t>
            </a:r>
            <a:r>
              <a:rPr lang="en-US" dirty="0" smtClean="0"/>
              <a:t> </a:t>
            </a:r>
            <a:r>
              <a:rPr lang="en-US" dirty="0" err="1" smtClean="0"/>
              <a:t>kandidatëve</a:t>
            </a:r>
            <a:r>
              <a:rPr lang="en-US" dirty="0" smtClean="0"/>
              <a:t> </a:t>
            </a:r>
            <a:r>
              <a:rPr lang="en-US" dirty="0" err="1" smtClean="0"/>
              <a:t>për</a:t>
            </a:r>
            <a:r>
              <a:rPr lang="en-US" dirty="0" smtClean="0"/>
              <a:t> </a:t>
            </a:r>
            <a:r>
              <a:rPr lang="en-US" dirty="0" err="1" smtClean="0"/>
              <a:t>listat</a:t>
            </a:r>
            <a:r>
              <a:rPr lang="en-US" dirty="0" smtClean="0"/>
              <a:t> </a:t>
            </a:r>
            <a:r>
              <a:rPr lang="en-US" dirty="0" err="1" smtClean="0"/>
              <a:t>elektorale</a:t>
            </a:r>
            <a:r>
              <a:rPr lang="en-US" dirty="0" smtClean="0"/>
              <a:t> </a:t>
            </a:r>
            <a:r>
              <a:rPr lang="en-US" dirty="0" err="1" smtClean="0"/>
              <a:t>si</a:t>
            </a:r>
            <a:r>
              <a:rPr lang="en-US" dirty="0" smtClean="0"/>
              <a:t> </a:t>
            </a:r>
            <a:r>
              <a:rPr lang="en-US" dirty="0" err="1" smtClean="0"/>
              <a:t>dhe</a:t>
            </a:r>
            <a:r>
              <a:rPr lang="en-US" dirty="0" smtClean="0"/>
              <a:t> </a:t>
            </a:r>
            <a:r>
              <a:rPr lang="en-US" dirty="0" err="1" smtClean="0"/>
              <a:t>të</a:t>
            </a:r>
            <a:r>
              <a:rPr lang="en-US" dirty="0" smtClean="0"/>
              <a:t> </a:t>
            </a:r>
            <a:r>
              <a:rPr lang="en-US" dirty="0" err="1" smtClean="0"/>
              <a:t>të</a:t>
            </a:r>
            <a:r>
              <a:rPr lang="en-US" dirty="0" smtClean="0"/>
              <a:t> </a:t>
            </a:r>
            <a:r>
              <a:rPr lang="en-US" dirty="0" err="1" smtClean="0"/>
              <a:t>renditjes</a:t>
            </a:r>
            <a:r>
              <a:rPr lang="en-US" dirty="0" smtClean="0"/>
              <a:t> </a:t>
            </a:r>
            <a:r>
              <a:rPr lang="en-US" dirty="0" err="1" smtClean="0"/>
              <a:t>së</a:t>
            </a:r>
            <a:r>
              <a:rPr lang="en-US" dirty="0" smtClean="0"/>
              <a:t> </a:t>
            </a:r>
            <a:r>
              <a:rPr lang="en-US" dirty="0" err="1" smtClean="0"/>
              <a:t>tyre</a:t>
            </a:r>
            <a:r>
              <a:rPr lang="en-US" dirty="0" smtClean="0"/>
              <a:t> </a:t>
            </a:r>
            <a:r>
              <a:rPr lang="en-US" dirty="0" err="1" smtClean="0"/>
              <a:t>në</a:t>
            </a:r>
            <a:r>
              <a:rPr lang="en-US" dirty="0" smtClean="0"/>
              <a:t> </a:t>
            </a:r>
            <a:r>
              <a:rPr lang="en-US" dirty="0" err="1" smtClean="0"/>
              <a:t>lista</a:t>
            </a:r>
            <a:r>
              <a:rPr lang="en-US" dirty="0" smtClean="0"/>
              <a:t>. </a:t>
            </a:r>
          </a:p>
          <a:p>
            <a:endParaRPr lang="en-US" dirty="0" smtClean="0"/>
          </a:p>
          <a:p>
            <a:r>
              <a:rPr lang="en-US" dirty="0" err="1" smtClean="0"/>
              <a:t>Qytetarët</a:t>
            </a:r>
            <a:r>
              <a:rPr lang="en-US" dirty="0" smtClean="0"/>
              <a:t> </a:t>
            </a:r>
            <a:r>
              <a:rPr lang="en-US" dirty="0" err="1" smtClean="0"/>
              <a:t>kanë</a:t>
            </a:r>
            <a:r>
              <a:rPr lang="en-US" dirty="0" smtClean="0"/>
              <a:t> </a:t>
            </a:r>
            <a:r>
              <a:rPr lang="en-US" dirty="0" err="1" smtClean="0"/>
              <a:t>mungesë</a:t>
            </a:r>
            <a:r>
              <a:rPr lang="en-US" dirty="0" smtClean="0"/>
              <a:t> </a:t>
            </a:r>
            <a:r>
              <a:rPr lang="en-US" dirty="0" err="1" smtClean="0"/>
              <a:t>të</a:t>
            </a:r>
            <a:r>
              <a:rPr lang="en-US" dirty="0" smtClean="0"/>
              <a:t> </a:t>
            </a:r>
            <a:r>
              <a:rPr lang="en-US" dirty="0" err="1" smtClean="0"/>
              <a:t>informacionit</a:t>
            </a:r>
            <a:r>
              <a:rPr lang="en-US" dirty="0" smtClean="0"/>
              <a:t> </a:t>
            </a:r>
            <a:r>
              <a:rPr lang="en-US" dirty="0" err="1" smtClean="0"/>
              <a:t>të</a:t>
            </a:r>
            <a:r>
              <a:rPr lang="en-US" dirty="0" smtClean="0"/>
              <a:t> </a:t>
            </a:r>
            <a:r>
              <a:rPr lang="en-US" dirty="0" err="1" smtClean="0"/>
              <a:t>mjaftueshëm</a:t>
            </a:r>
            <a:r>
              <a:rPr lang="en-US" dirty="0" smtClean="0"/>
              <a:t> </a:t>
            </a:r>
            <a:r>
              <a:rPr lang="en-US" dirty="0" err="1" smtClean="0"/>
              <a:t>për</a:t>
            </a:r>
            <a:r>
              <a:rPr lang="en-US" dirty="0" smtClean="0"/>
              <a:t> </a:t>
            </a:r>
            <a:r>
              <a:rPr lang="en-US" dirty="0" err="1" smtClean="0"/>
              <a:t>aksesin</a:t>
            </a:r>
            <a:r>
              <a:rPr lang="en-US" dirty="0" smtClean="0"/>
              <a:t> </a:t>
            </a:r>
            <a:r>
              <a:rPr lang="en-US" dirty="0" err="1" smtClean="0"/>
              <a:t>në</a:t>
            </a:r>
            <a:r>
              <a:rPr lang="en-US" dirty="0" smtClean="0"/>
              <a:t> </a:t>
            </a:r>
            <a:r>
              <a:rPr lang="en-US" dirty="0" err="1" smtClean="0"/>
              <a:t>parlament</a:t>
            </a:r>
            <a:r>
              <a:rPr lang="en-US" dirty="0" smtClean="0"/>
              <a:t> </a:t>
            </a:r>
            <a:r>
              <a:rPr lang="en-US" dirty="0" err="1" smtClean="0"/>
              <a:t>dhe</a:t>
            </a:r>
            <a:r>
              <a:rPr lang="en-US" dirty="0" smtClean="0"/>
              <a:t> </a:t>
            </a:r>
            <a:r>
              <a:rPr lang="en-US" dirty="0" err="1" smtClean="0"/>
              <a:t>të</a:t>
            </a:r>
            <a:r>
              <a:rPr lang="en-US" dirty="0" smtClean="0"/>
              <a:t> </a:t>
            </a:r>
            <a:r>
              <a:rPr lang="en-US" dirty="0" err="1" smtClean="0"/>
              <a:t>mundësisë</a:t>
            </a:r>
            <a:r>
              <a:rPr lang="en-US" dirty="0" smtClean="0"/>
              <a:t> </a:t>
            </a:r>
            <a:r>
              <a:rPr lang="en-US" dirty="0" err="1" smtClean="0"/>
              <a:t>së</a:t>
            </a:r>
            <a:r>
              <a:rPr lang="en-US" dirty="0" smtClean="0"/>
              <a:t> </a:t>
            </a:r>
            <a:r>
              <a:rPr lang="en-US" dirty="0" err="1" smtClean="0"/>
              <a:t>pjesëmarrjes</a:t>
            </a:r>
            <a:r>
              <a:rPr lang="en-US" dirty="0" smtClean="0"/>
              <a:t> </a:t>
            </a:r>
            <a:r>
              <a:rPr lang="en-US" dirty="0" err="1" smtClean="0"/>
              <a:t>në</a:t>
            </a:r>
            <a:r>
              <a:rPr lang="en-US" dirty="0" smtClean="0"/>
              <a:t> </a:t>
            </a:r>
            <a:r>
              <a:rPr lang="en-US" dirty="0" err="1" smtClean="0"/>
              <a:t>sesionet</a:t>
            </a:r>
            <a:r>
              <a:rPr lang="en-US" dirty="0" smtClean="0"/>
              <a:t> </a:t>
            </a:r>
            <a:r>
              <a:rPr lang="en-US" dirty="0" err="1" smtClean="0"/>
              <a:t>parlamentare</a:t>
            </a:r>
            <a:r>
              <a:rPr lang="en-US" dirty="0" smtClean="0"/>
              <a:t>/e </a:t>
            </a:r>
            <a:r>
              <a:rPr lang="en-US" dirty="0" err="1" smtClean="0"/>
              <a:t>komisioneve</a:t>
            </a:r>
            <a:r>
              <a:rPr lang="en-US" dirty="0" smtClean="0"/>
              <a:t> </a:t>
            </a:r>
            <a:r>
              <a:rPr lang="en-US" dirty="0" err="1" smtClean="0"/>
              <a:t>parlamentare</a:t>
            </a:r>
            <a:endParaRPr lang="en-US" dirty="0" smtClean="0"/>
          </a:p>
          <a:p>
            <a:endParaRPr lang="en-US" dirty="0" smtClean="0"/>
          </a:p>
          <a:p>
            <a:r>
              <a:rPr lang="en-US" dirty="0" err="1" smtClean="0"/>
              <a:t>Pjesëmarrësit</a:t>
            </a:r>
            <a:r>
              <a:rPr lang="en-US" dirty="0" smtClean="0"/>
              <a:t> </a:t>
            </a:r>
            <a:r>
              <a:rPr lang="en-US" dirty="0" err="1" smtClean="0"/>
              <a:t>preferojnë</a:t>
            </a:r>
            <a:r>
              <a:rPr lang="en-US" dirty="0" smtClean="0"/>
              <a:t> </a:t>
            </a:r>
            <a:r>
              <a:rPr lang="en-US" dirty="0" err="1" smtClean="0"/>
              <a:t>të</a:t>
            </a:r>
            <a:r>
              <a:rPr lang="en-US" dirty="0" smtClean="0"/>
              <a:t> </a:t>
            </a:r>
            <a:r>
              <a:rPr lang="en-US" dirty="0" err="1" smtClean="0"/>
              <a:t>takojnë</a:t>
            </a:r>
            <a:r>
              <a:rPr lang="en-US" dirty="0" smtClean="0"/>
              <a:t> </a:t>
            </a:r>
            <a:r>
              <a:rPr lang="en-US" dirty="0" err="1" smtClean="0"/>
              <a:t>deputetët</a:t>
            </a:r>
            <a:r>
              <a:rPr lang="en-US" dirty="0" smtClean="0"/>
              <a:t> </a:t>
            </a:r>
            <a:r>
              <a:rPr lang="en-US" dirty="0" err="1" smtClean="0"/>
              <a:t>në</a:t>
            </a:r>
            <a:r>
              <a:rPr lang="en-US" dirty="0" smtClean="0"/>
              <a:t> </a:t>
            </a:r>
            <a:r>
              <a:rPr lang="en-US" dirty="0" err="1" smtClean="0"/>
              <a:t>takime</a:t>
            </a:r>
            <a:r>
              <a:rPr lang="en-US" dirty="0" smtClean="0"/>
              <a:t> </a:t>
            </a:r>
            <a:r>
              <a:rPr lang="en-US" dirty="0" err="1" smtClean="0"/>
              <a:t>publike</a:t>
            </a:r>
            <a:r>
              <a:rPr lang="en-US" dirty="0" smtClean="0"/>
              <a:t> </a:t>
            </a:r>
            <a:r>
              <a:rPr lang="en-US" dirty="0" err="1" smtClean="0"/>
              <a:t>sesa</a:t>
            </a:r>
            <a:r>
              <a:rPr lang="en-US" dirty="0" smtClean="0"/>
              <a:t> </a:t>
            </a:r>
            <a:r>
              <a:rPr lang="en-US" dirty="0" err="1" smtClean="0"/>
              <a:t>në</a:t>
            </a:r>
            <a:r>
              <a:rPr lang="en-US" dirty="0" smtClean="0"/>
              <a:t> </a:t>
            </a:r>
            <a:r>
              <a:rPr lang="en-US" dirty="0" err="1" smtClean="0"/>
              <a:t>zyrat</a:t>
            </a:r>
            <a:r>
              <a:rPr lang="en-US" dirty="0" smtClean="0"/>
              <a:t> e </a:t>
            </a:r>
            <a:r>
              <a:rPr lang="en-US" dirty="0" err="1" smtClean="0"/>
              <a:t>partisë</a:t>
            </a:r>
            <a:r>
              <a:rPr lang="en-US" dirty="0" smtClean="0"/>
              <a:t> </a:t>
            </a:r>
            <a:r>
              <a:rPr lang="en-US" dirty="0" err="1" smtClean="0"/>
              <a:t>ose</a:t>
            </a:r>
            <a:r>
              <a:rPr lang="en-US" dirty="0" smtClean="0"/>
              <a:t> </a:t>
            </a:r>
            <a:r>
              <a:rPr lang="en-US" dirty="0" err="1" smtClean="0"/>
              <a:t>në</a:t>
            </a:r>
            <a:r>
              <a:rPr lang="en-US" dirty="0" smtClean="0"/>
              <a:t> </a:t>
            </a:r>
            <a:r>
              <a:rPr lang="en-US" dirty="0" err="1" smtClean="0"/>
              <a:t>parlament</a:t>
            </a:r>
            <a:r>
              <a:rPr lang="en-US" dirty="0" smtClean="0"/>
              <a:t>. </a:t>
            </a:r>
            <a:endParaRPr lang="en-US" dirty="0"/>
          </a:p>
        </p:txBody>
      </p:sp>
    </p:spTree>
    <p:extLst>
      <p:ext uri="{BB962C8B-B14F-4D97-AF65-F5344CB8AC3E}">
        <p14:creationId xmlns:p14="http://schemas.microsoft.com/office/powerpoint/2010/main" val="1609380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864108"/>
            <a:ext cx="2256105" cy="3964370"/>
          </a:xfrm>
        </p:spPr>
        <p:txBody>
          <a:bodyPr>
            <a:noAutofit/>
          </a:bodyPr>
          <a:lstStyle/>
          <a:p>
            <a:r>
              <a:rPr lang="en-US" sz="2600" b="1" dirty="0" err="1" smtClean="0"/>
              <a:t>Rritja</a:t>
            </a:r>
            <a:r>
              <a:rPr lang="en-US" sz="2600" b="1" dirty="0" smtClean="0"/>
              <a:t> e </a:t>
            </a:r>
            <a:r>
              <a:rPr lang="en-US" sz="2600" b="1" dirty="0" err="1" smtClean="0"/>
              <a:t>llogaridhënies</a:t>
            </a:r>
            <a:r>
              <a:rPr lang="en-US" sz="2600" b="1" dirty="0" smtClean="0"/>
              <a:t> </a:t>
            </a:r>
            <a:r>
              <a:rPr lang="en-US" sz="2600" b="1" dirty="0" err="1" smtClean="0"/>
              <a:t>së</a:t>
            </a:r>
            <a:r>
              <a:rPr lang="en-US" sz="2600" b="1" dirty="0" smtClean="0"/>
              <a:t> </a:t>
            </a:r>
            <a:r>
              <a:rPr lang="en-US" sz="2600" b="1" dirty="0" err="1" smtClean="0"/>
              <a:t>deputetëve</a:t>
            </a:r>
            <a:endParaRPr lang="en-US" sz="2600" b="1" dirty="0"/>
          </a:p>
        </p:txBody>
      </p:sp>
      <p:graphicFrame>
        <p:nvGraphicFramePr>
          <p:cNvPr id="4" name="Chart 3"/>
          <p:cNvGraphicFramePr>
            <a:graphicFrameLocks/>
          </p:cNvGraphicFramePr>
          <p:nvPr>
            <p:extLst>
              <p:ext uri="{D42A27DB-BD31-4B8C-83A1-F6EECF244321}">
                <p14:modId xmlns:p14="http://schemas.microsoft.com/office/powerpoint/2010/main" val="4106318425"/>
              </p:ext>
            </p:extLst>
          </p:nvPr>
        </p:nvGraphicFramePr>
        <p:xfrm>
          <a:off x="3149600" y="233680"/>
          <a:ext cx="8727440" cy="5862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2084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24" y="381065"/>
            <a:ext cx="2352092" cy="4756107"/>
          </a:xfrm>
        </p:spPr>
        <p:txBody>
          <a:bodyPr>
            <a:normAutofit/>
          </a:bodyPr>
          <a:lstStyle/>
          <a:p>
            <a:r>
              <a:rPr lang="en-US" sz="2600" b="1" dirty="0" err="1" smtClean="0"/>
              <a:t>Përmirësimi</a:t>
            </a:r>
            <a:r>
              <a:rPr lang="en-US" sz="2600" b="1" dirty="0" smtClean="0"/>
              <a:t> </a:t>
            </a:r>
            <a:r>
              <a:rPr lang="en-US" sz="2600" b="1" dirty="0" err="1" smtClean="0"/>
              <a:t>i</a:t>
            </a:r>
            <a:r>
              <a:rPr lang="en-US" sz="2600" b="1" dirty="0" smtClean="0"/>
              <a:t> </a:t>
            </a:r>
            <a:r>
              <a:rPr lang="en-US" sz="2600" b="1" dirty="0" err="1" smtClean="0"/>
              <a:t>cilësisë</a:t>
            </a:r>
            <a:r>
              <a:rPr lang="en-US" sz="2600" b="1" dirty="0" smtClean="0"/>
              <a:t> </a:t>
            </a:r>
            <a:r>
              <a:rPr lang="en-US" sz="2600" b="1" dirty="0" err="1" smtClean="0"/>
              <a:t>së</a:t>
            </a:r>
            <a:r>
              <a:rPr lang="en-US" sz="2600" b="1" dirty="0" smtClean="0"/>
              <a:t> </a:t>
            </a:r>
            <a:r>
              <a:rPr lang="en-US" sz="2600" b="1" dirty="0" err="1" smtClean="0"/>
              <a:t>profilit</a:t>
            </a:r>
            <a:r>
              <a:rPr lang="en-US" sz="2600" b="1" dirty="0" smtClean="0"/>
              <a:t> </a:t>
            </a:r>
            <a:r>
              <a:rPr lang="en-US" sz="2600" b="1" dirty="0" err="1" smtClean="0"/>
              <a:t>të</a:t>
            </a:r>
            <a:r>
              <a:rPr lang="en-US" sz="2600" b="1" dirty="0" smtClean="0"/>
              <a:t> </a:t>
            </a:r>
            <a:r>
              <a:rPr lang="en-US" sz="2600" b="1" dirty="0" err="1" smtClean="0"/>
              <a:t>deputetëve</a:t>
            </a:r>
            <a:r>
              <a:rPr lang="en-US" sz="2600" b="1" dirty="0" smtClean="0"/>
              <a:t/>
            </a:r>
            <a:br>
              <a:rPr lang="en-US" sz="2600" b="1" dirty="0" smtClean="0"/>
            </a:br>
            <a:r>
              <a:rPr lang="en-US" sz="2600" b="1" dirty="0"/>
              <a:t/>
            </a:r>
            <a:br>
              <a:rPr lang="en-US" sz="2600" b="1" dirty="0"/>
            </a:br>
            <a:r>
              <a:rPr lang="en-US" sz="2600" b="1" dirty="0" smtClean="0"/>
              <a:t/>
            </a:r>
            <a:br>
              <a:rPr lang="en-US" sz="2600" b="1" dirty="0" smtClean="0"/>
            </a:br>
            <a:r>
              <a:rPr lang="en-US" sz="2600" b="1" dirty="0"/>
              <a:t/>
            </a:r>
            <a:br>
              <a:rPr lang="en-US" sz="2600" b="1" dirty="0"/>
            </a:br>
            <a:r>
              <a:rPr lang="en-US" sz="2600" b="1" dirty="0" smtClean="0"/>
              <a:t/>
            </a:r>
            <a:br>
              <a:rPr lang="en-US" sz="2600" b="1" dirty="0" smtClean="0"/>
            </a:br>
            <a:r>
              <a:rPr lang="en-US" sz="2600" b="1" dirty="0"/>
              <a:t/>
            </a:r>
            <a:br>
              <a:rPr lang="en-US" sz="2600" b="1" dirty="0"/>
            </a:br>
            <a:r>
              <a:rPr lang="en-US" sz="2600" b="1" dirty="0" smtClean="0"/>
              <a:t/>
            </a:r>
            <a:br>
              <a:rPr lang="en-US" sz="2600" b="1" dirty="0" smtClean="0"/>
            </a:br>
            <a:endParaRPr lang="en-US" sz="2400" b="1" dirty="0">
              <a:solidFill>
                <a:schemeClr val="accent6"/>
              </a:solidFill>
            </a:endParaRPr>
          </a:p>
        </p:txBody>
      </p:sp>
      <p:sp>
        <p:nvSpPr>
          <p:cNvPr id="3" name="Rectangle 2"/>
          <p:cNvSpPr/>
          <p:nvPr/>
        </p:nvSpPr>
        <p:spPr>
          <a:xfrm>
            <a:off x="176165" y="2274850"/>
            <a:ext cx="2605011" cy="3139321"/>
          </a:xfrm>
          <a:prstGeom prst="rect">
            <a:avLst/>
          </a:prstGeom>
        </p:spPr>
        <p:txBody>
          <a:bodyPr wrap="square">
            <a:spAutoFit/>
          </a:bodyPr>
          <a:lstStyle/>
          <a:p>
            <a:r>
              <a:rPr lang="en-US" dirty="0" smtClean="0"/>
              <a:t>“</a:t>
            </a:r>
            <a:r>
              <a:rPr lang="en-US" i="1" dirty="0" smtClean="0"/>
              <a:t>I </a:t>
            </a:r>
            <a:r>
              <a:rPr lang="en-US" i="1" dirty="0" err="1" smtClean="0"/>
              <a:t>shoh</a:t>
            </a:r>
            <a:r>
              <a:rPr lang="en-US" i="1" dirty="0" smtClean="0"/>
              <a:t> </a:t>
            </a:r>
            <a:r>
              <a:rPr lang="en-US" i="1" dirty="0" err="1" smtClean="0"/>
              <a:t>listat</a:t>
            </a:r>
            <a:r>
              <a:rPr lang="en-US" i="1" dirty="0" smtClean="0"/>
              <a:t> e </a:t>
            </a:r>
            <a:r>
              <a:rPr lang="en-US" i="1" dirty="0" err="1" smtClean="0"/>
              <a:t>hapura</a:t>
            </a:r>
            <a:r>
              <a:rPr lang="en-US" i="1" dirty="0" smtClean="0"/>
              <a:t> </a:t>
            </a:r>
            <a:r>
              <a:rPr lang="en-US" i="1" dirty="0" err="1" smtClean="0"/>
              <a:t>si</a:t>
            </a:r>
            <a:r>
              <a:rPr lang="en-US" i="1" dirty="0" smtClean="0"/>
              <a:t> </a:t>
            </a:r>
            <a:r>
              <a:rPr lang="en-US" i="1" dirty="0" err="1" smtClean="0"/>
              <a:t>një</a:t>
            </a:r>
            <a:r>
              <a:rPr lang="en-US" i="1" dirty="0" smtClean="0"/>
              <a:t> </a:t>
            </a:r>
            <a:r>
              <a:rPr lang="en-US" i="1" dirty="0" err="1" smtClean="0"/>
              <a:t>filtër</a:t>
            </a:r>
            <a:r>
              <a:rPr lang="en-US" i="1" dirty="0" smtClean="0"/>
              <a:t>. E </a:t>
            </a:r>
            <a:r>
              <a:rPr lang="en-US" i="1" dirty="0" err="1" smtClean="0"/>
              <a:t>konsideroj</a:t>
            </a:r>
            <a:r>
              <a:rPr lang="en-US" i="1" dirty="0" smtClean="0"/>
              <a:t> </a:t>
            </a:r>
            <a:r>
              <a:rPr lang="en-US" i="1" dirty="0" err="1" smtClean="0"/>
              <a:t>një</a:t>
            </a:r>
            <a:r>
              <a:rPr lang="en-US" i="1" dirty="0" smtClean="0"/>
              <a:t> </a:t>
            </a:r>
            <a:r>
              <a:rPr lang="en-US" i="1" dirty="0" err="1" smtClean="0"/>
              <a:t>proces</a:t>
            </a:r>
            <a:r>
              <a:rPr lang="en-US" i="1" dirty="0" smtClean="0"/>
              <a:t> </a:t>
            </a:r>
            <a:r>
              <a:rPr lang="en-US" i="1" dirty="0" err="1" smtClean="0"/>
              <a:t>të</a:t>
            </a:r>
            <a:r>
              <a:rPr lang="en-US" i="1" dirty="0" smtClean="0"/>
              <a:t> </a:t>
            </a:r>
            <a:r>
              <a:rPr lang="en-US" i="1" dirty="0" err="1" smtClean="0"/>
              <a:t>ngushtë</a:t>
            </a:r>
            <a:r>
              <a:rPr lang="en-US" i="1" dirty="0" smtClean="0"/>
              <a:t>, </a:t>
            </a:r>
            <a:r>
              <a:rPr lang="en-US" i="1" dirty="0" err="1" smtClean="0"/>
              <a:t>sepse</a:t>
            </a:r>
            <a:r>
              <a:rPr lang="en-US" i="1" dirty="0" smtClean="0"/>
              <a:t> </a:t>
            </a:r>
            <a:r>
              <a:rPr lang="en-US" i="1" dirty="0" err="1" smtClean="0"/>
              <a:t>të</a:t>
            </a:r>
            <a:r>
              <a:rPr lang="en-US" i="1" dirty="0" smtClean="0"/>
              <a:t> </a:t>
            </a:r>
            <a:r>
              <a:rPr lang="en-US" i="1" dirty="0" err="1" smtClean="0"/>
              <a:t>dyja</a:t>
            </a:r>
            <a:r>
              <a:rPr lang="en-US" i="1" dirty="0" smtClean="0"/>
              <a:t> </a:t>
            </a:r>
            <a:r>
              <a:rPr lang="en-US" i="1" dirty="0" err="1" smtClean="0"/>
              <a:t>partitë</a:t>
            </a:r>
            <a:r>
              <a:rPr lang="en-US" i="1" dirty="0" smtClean="0"/>
              <a:t> </a:t>
            </a:r>
            <a:r>
              <a:rPr lang="en-US" i="1" dirty="0" err="1" smtClean="0"/>
              <a:t>duhet</a:t>
            </a:r>
            <a:r>
              <a:rPr lang="en-US" i="1" dirty="0" smtClean="0"/>
              <a:t> </a:t>
            </a:r>
            <a:r>
              <a:rPr lang="en-US" i="1" dirty="0" err="1" smtClean="0"/>
              <a:t>të</a:t>
            </a:r>
            <a:r>
              <a:rPr lang="en-US" i="1" dirty="0" smtClean="0"/>
              <a:t> </a:t>
            </a:r>
            <a:r>
              <a:rPr lang="en-US" i="1" dirty="0" err="1" smtClean="0"/>
              <a:t>rekrutojnë</a:t>
            </a:r>
            <a:r>
              <a:rPr lang="en-US" i="1" dirty="0" smtClean="0"/>
              <a:t> </a:t>
            </a:r>
            <a:r>
              <a:rPr lang="en-US" i="1" dirty="0" err="1" smtClean="0"/>
              <a:t>kandidatë</a:t>
            </a:r>
            <a:r>
              <a:rPr lang="en-US" i="1" dirty="0" smtClean="0"/>
              <a:t> </a:t>
            </a:r>
            <a:r>
              <a:rPr lang="en-US" i="1" dirty="0" err="1" smtClean="0"/>
              <a:t>të</a:t>
            </a:r>
            <a:r>
              <a:rPr lang="en-US" i="1" dirty="0" smtClean="0"/>
              <a:t> </a:t>
            </a:r>
            <a:r>
              <a:rPr lang="en-US" i="1" dirty="0" err="1" smtClean="0"/>
              <a:t>mirë</a:t>
            </a:r>
            <a:r>
              <a:rPr lang="en-US" i="1" dirty="0" smtClean="0"/>
              <a:t>. </a:t>
            </a:r>
            <a:r>
              <a:rPr lang="en-US" i="1" dirty="0" err="1" smtClean="0"/>
              <a:t>Njerëzit</a:t>
            </a:r>
            <a:r>
              <a:rPr lang="en-US" i="1" dirty="0" smtClean="0"/>
              <a:t> </a:t>
            </a:r>
            <a:r>
              <a:rPr lang="en-US" i="1" dirty="0" err="1" smtClean="0"/>
              <a:t>janë</a:t>
            </a:r>
            <a:r>
              <a:rPr lang="en-US" i="1" dirty="0" smtClean="0"/>
              <a:t> </a:t>
            </a:r>
            <a:r>
              <a:rPr lang="en-US" i="1" dirty="0" err="1" smtClean="0"/>
              <a:t>të</a:t>
            </a:r>
            <a:r>
              <a:rPr lang="en-US" i="1" dirty="0" smtClean="0"/>
              <a:t> </a:t>
            </a:r>
            <a:r>
              <a:rPr lang="en-US" i="1" dirty="0" err="1" smtClean="0"/>
              <a:t>lodhur</a:t>
            </a:r>
            <a:r>
              <a:rPr lang="en-US" i="1" dirty="0" smtClean="0"/>
              <a:t> </a:t>
            </a:r>
            <a:r>
              <a:rPr lang="en-US" i="1" dirty="0" err="1" smtClean="0"/>
              <a:t>dhe</a:t>
            </a:r>
            <a:r>
              <a:rPr lang="en-US" i="1" dirty="0" smtClean="0"/>
              <a:t> </a:t>
            </a:r>
            <a:r>
              <a:rPr lang="en-US" i="1" dirty="0" err="1" smtClean="0"/>
              <a:t>është</a:t>
            </a:r>
            <a:r>
              <a:rPr lang="en-US" i="1" dirty="0" smtClean="0"/>
              <a:t> </a:t>
            </a:r>
            <a:r>
              <a:rPr lang="en-US" i="1" dirty="0" err="1" smtClean="0"/>
              <a:t>akoma</a:t>
            </a:r>
            <a:r>
              <a:rPr lang="en-US" i="1" dirty="0" smtClean="0"/>
              <a:t> </a:t>
            </a:r>
            <a:r>
              <a:rPr lang="en-US" i="1" dirty="0" err="1" smtClean="0"/>
              <a:t>më</a:t>
            </a:r>
            <a:r>
              <a:rPr lang="en-US" i="1" dirty="0" smtClean="0"/>
              <a:t> e </a:t>
            </a:r>
            <a:r>
              <a:rPr lang="en-US" i="1" dirty="0" err="1" smtClean="0"/>
              <a:t>vështirë</a:t>
            </a:r>
            <a:r>
              <a:rPr lang="en-US" i="1" dirty="0" smtClean="0"/>
              <a:t> </a:t>
            </a:r>
            <a:r>
              <a:rPr lang="en-US" i="1" dirty="0" err="1" smtClean="0"/>
              <a:t>për</a:t>
            </a:r>
            <a:r>
              <a:rPr lang="en-US" i="1" dirty="0" smtClean="0"/>
              <a:t> </a:t>
            </a:r>
            <a:r>
              <a:rPr lang="en-US" i="1" dirty="0" err="1" smtClean="0"/>
              <a:t>të</a:t>
            </a:r>
            <a:r>
              <a:rPr lang="en-US" i="1" dirty="0" smtClean="0"/>
              <a:t> </a:t>
            </a:r>
            <a:r>
              <a:rPr lang="en-US" i="1" dirty="0" err="1" smtClean="0"/>
              <a:t>afruar</a:t>
            </a:r>
            <a:r>
              <a:rPr lang="en-US" i="1" dirty="0" smtClean="0"/>
              <a:t> </a:t>
            </a:r>
            <a:r>
              <a:rPr lang="en-US" i="1" dirty="0" err="1" smtClean="0"/>
              <a:t>elektoratin</a:t>
            </a:r>
            <a:r>
              <a:rPr lang="en-US" i="1" dirty="0" smtClean="0"/>
              <a:t> </a:t>
            </a:r>
            <a:r>
              <a:rPr lang="en-US" i="1" dirty="0" err="1" smtClean="0"/>
              <a:t>gri</a:t>
            </a:r>
            <a:r>
              <a:rPr lang="en-US" i="1" dirty="0" smtClean="0"/>
              <a:t>” </a:t>
            </a:r>
            <a:r>
              <a:rPr lang="en-US" i="1" dirty="0" err="1" smtClean="0"/>
              <a:t>Burrë</a:t>
            </a:r>
            <a:r>
              <a:rPr lang="en-US" i="1" dirty="0" smtClean="0"/>
              <a:t>, </a:t>
            </a:r>
            <a:r>
              <a:rPr lang="en-US" dirty="0" smtClean="0"/>
              <a:t>45 </a:t>
            </a:r>
            <a:r>
              <a:rPr lang="en-US" dirty="0" err="1" smtClean="0"/>
              <a:t>vjeç</a:t>
            </a:r>
            <a:r>
              <a:rPr lang="en-US" dirty="0" smtClean="0"/>
              <a:t>, </a:t>
            </a:r>
            <a:r>
              <a:rPr lang="en-US" dirty="0" err="1"/>
              <a:t>Dibra</a:t>
            </a:r>
            <a:r>
              <a:rPr lang="en-US" dirty="0"/>
              <a:t/>
            </a:r>
            <a:br>
              <a:rPr lang="en-US" dirty="0"/>
            </a:b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887668181"/>
              </p:ext>
            </p:extLst>
          </p:nvPr>
        </p:nvGraphicFramePr>
        <p:xfrm>
          <a:off x="3106736" y="121920"/>
          <a:ext cx="9085263" cy="624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2451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6" name="AutoShape 4" descr="Image result for usaid logo 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defTabSz="912813" fontAlgn="base">
              <a:spcBef>
                <a:spcPct val="0"/>
              </a:spcBef>
              <a:spcAft>
                <a:spcPct val="0"/>
              </a:spcAft>
              <a:defRPr/>
            </a:pPr>
            <a:endParaRPr lang="en-GB" altLang="en-US">
              <a:solidFill>
                <a:prstClr val="black"/>
              </a:solidFill>
            </a:endParaRPr>
          </a:p>
        </p:txBody>
      </p:sp>
      <p:sp>
        <p:nvSpPr>
          <p:cNvPr id="11" name="Title 10">
            <a:extLst>
              <a:ext uri="{FF2B5EF4-FFF2-40B4-BE49-F238E27FC236}">
                <a16:creationId xmlns:a16="http://schemas.microsoft.com/office/drawing/2014/main" id="{130CEF80-5776-4C84-B134-0E7BB9BFD324}"/>
              </a:ext>
            </a:extLst>
          </p:cNvPr>
          <p:cNvSpPr>
            <a:spLocks noGrp="1"/>
          </p:cNvSpPr>
          <p:nvPr>
            <p:ph type="title"/>
          </p:nvPr>
        </p:nvSpPr>
        <p:spPr>
          <a:xfrm>
            <a:off x="252918" y="864108"/>
            <a:ext cx="2521235" cy="3340888"/>
          </a:xfrm>
        </p:spPr>
        <p:txBody>
          <a:bodyPr>
            <a:normAutofit/>
          </a:bodyPr>
          <a:lstStyle/>
          <a:p>
            <a:r>
              <a:rPr lang="en-US" sz="2600" b="1" dirty="0" err="1" smtClean="0"/>
              <a:t>Të</a:t>
            </a:r>
            <a:r>
              <a:rPr lang="en-US" sz="2600" b="1" dirty="0" smtClean="0"/>
              <a:t> </a:t>
            </a:r>
            <a:r>
              <a:rPr lang="en-US" sz="2600" b="1" dirty="0" err="1" smtClean="0"/>
              <a:t>dhëna</a:t>
            </a:r>
            <a:r>
              <a:rPr lang="en-US" sz="2600" b="1" dirty="0" smtClean="0"/>
              <a:t> </a:t>
            </a:r>
            <a:r>
              <a:rPr lang="en-US" sz="2600" b="1" dirty="0" err="1" smtClean="0"/>
              <a:t>demografike</a:t>
            </a:r>
            <a:endParaRPr lang="en-US" sz="2600" b="1" dirty="0"/>
          </a:p>
        </p:txBody>
      </p:sp>
      <p:sp>
        <p:nvSpPr>
          <p:cNvPr id="3" name="Slide Number Placeholder 2"/>
          <p:cNvSpPr>
            <a:spLocks noGrp="1"/>
          </p:cNvSpPr>
          <p:nvPr>
            <p:ph type="sldNum" sz="quarter" idx="12"/>
          </p:nvPr>
        </p:nvSpPr>
        <p:spPr/>
        <p:txBody>
          <a:bodyPr/>
          <a:lstStyle/>
          <a:p>
            <a:pPr>
              <a:defRPr/>
            </a:pPr>
            <a:fld id="{6983841B-0DB4-4C99-B5E5-79625F01DBF7}" type="slidenum">
              <a:rPr lang="en-GB" smtClean="0">
                <a:solidFill>
                  <a:srgbClr val="282F39">
                    <a:tint val="75000"/>
                  </a:srgbClr>
                </a:solidFill>
              </a:rPr>
              <a:pPr>
                <a:defRPr/>
              </a:pPr>
              <a:t>5</a:t>
            </a:fld>
            <a:endParaRPr lang="en-GB">
              <a:solidFill>
                <a:srgbClr val="282F39">
                  <a:tint val="75000"/>
                </a:srgbClr>
              </a:solidFill>
            </a:endParaRPr>
          </a:p>
        </p:txBody>
      </p:sp>
      <p:sp>
        <p:nvSpPr>
          <p:cNvPr id="138" name="Rectangle 137"/>
          <p:cNvSpPr/>
          <p:nvPr/>
        </p:nvSpPr>
        <p:spPr>
          <a:xfrm>
            <a:off x="183564" y="4755485"/>
            <a:ext cx="4973515" cy="1498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p:cNvSpPr/>
          <p:nvPr/>
        </p:nvSpPr>
        <p:spPr>
          <a:xfrm>
            <a:off x="159565" y="881441"/>
            <a:ext cx="2469337" cy="390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139"/>
          <p:cNvSpPr/>
          <p:nvPr/>
        </p:nvSpPr>
        <p:spPr>
          <a:xfrm>
            <a:off x="6681562" y="935869"/>
            <a:ext cx="4973515" cy="1636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p:cNvSpPr/>
          <p:nvPr/>
        </p:nvSpPr>
        <p:spPr>
          <a:xfrm>
            <a:off x="6681562" y="2803612"/>
            <a:ext cx="4973515" cy="1636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1" name="Group 150"/>
          <p:cNvGrpSpPr/>
          <p:nvPr/>
        </p:nvGrpSpPr>
        <p:grpSpPr>
          <a:xfrm>
            <a:off x="8781560" y="53702"/>
            <a:ext cx="3348595" cy="6302175"/>
            <a:chOff x="8807771" y="98930"/>
            <a:chExt cx="3389456" cy="6759070"/>
          </a:xfrm>
        </p:grpSpPr>
        <p:pic>
          <p:nvPicPr>
            <p:cNvPr id="152" name="Picture 15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964" t="1050" r="18049" b="1"/>
            <a:stretch/>
          </p:blipFill>
          <p:spPr>
            <a:xfrm>
              <a:off x="8807771" y="98930"/>
              <a:ext cx="3389456" cy="6759070"/>
            </a:xfrm>
            <a:prstGeom prst="rect">
              <a:avLst/>
            </a:prstGeom>
          </p:spPr>
        </p:pic>
        <p:sp>
          <p:nvSpPr>
            <p:cNvPr id="153" name="TextBox 152"/>
            <p:cNvSpPr txBox="1"/>
            <p:nvPr/>
          </p:nvSpPr>
          <p:spPr>
            <a:xfrm>
              <a:off x="9198564" y="991723"/>
              <a:ext cx="915317" cy="528144"/>
            </a:xfrm>
            <a:prstGeom prst="rect">
              <a:avLst/>
            </a:prstGeom>
            <a:noFill/>
          </p:spPr>
          <p:txBody>
            <a:bodyPr wrap="square" rtlCol="0">
              <a:spAutoFit/>
            </a:bodyPr>
            <a:lstStyle/>
            <a:p>
              <a:pPr algn="ctr"/>
              <a:r>
                <a:rPr lang="en-GB" sz="1300" dirty="0" err="1">
                  <a:latin typeface="Arial Rounded MT Bold" panose="020F0704030504030204" pitchFamily="34" charset="0"/>
                  <a:cs typeface="Arial" panose="020B0604020202020204" pitchFamily="34" charset="0"/>
                </a:rPr>
                <a:t>Shkodër</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7%</a:t>
              </a:r>
            </a:p>
          </p:txBody>
        </p:sp>
        <p:sp>
          <p:nvSpPr>
            <p:cNvPr id="154" name="TextBox 153"/>
            <p:cNvSpPr txBox="1"/>
            <p:nvPr/>
          </p:nvSpPr>
          <p:spPr>
            <a:xfrm>
              <a:off x="10561640" y="1266381"/>
              <a:ext cx="696468"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Kukës</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3%</a:t>
              </a:r>
            </a:p>
          </p:txBody>
        </p:sp>
        <p:sp>
          <p:nvSpPr>
            <p:cNvPr id="155" name="TextBox 154"/>
            <p:cNvSpPr txBox="1"/>
            <p:nvPr/>
          </p:nvSpPr>
          <p:spPr>
            <a:xfrm>
              <a:off x="9405737" y="1905140"/>
              <a:ext cx="965166" cy="313586"/>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Lezhë</a:t>
              </a:r>
              <a:r>
                <a:rPr lang="en-GB" sz="1300" dirty="0">
                  <a:latin typeface="Arial Rounded MT Bold" panose="020F0704030504030204" pitchFamily="34" charset="0"/>
                  <a:cs typeface="Arial" panose="020B0604020202020204" pitchFamily="34" charset="0"/>
                </a:rPr>
                <a:t> 5%</a:t>
              </a:r>
            </a:p>
          </p:txBody>
        </p:sp>
        <p:sp>
          <p:nvSpPr>
            <p:cNvPr id="156" name="TextBox 155"/>
            <p:cNvSpPr txBox="1"/>
            <p:nvPr/>
          </p:nvSpPr>
          <p:spPr>
            <a:xfrm>
              <a:off x="10349532" y="2315138"/>
              <a:ext cx="637992"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Dibër</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4%</a:t>
              </a:r>
            </a:p>
          </p:txBody>
        </p:sp>
        <p:sp>
          <p:nvSpPr>
            <p:cNvPr id="157" name="TextBox 156"/>
            <p:cNvSpPr txBox="1"/>
            <p:nvPr/>
          </p:nvSpPr>
          <p:spPr>
            <a:xfrm>
              <a:off x="9500329" y="2963391"/>
              <a:ext cx="709449"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Tiranë</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31%</a:t>
              </a:r>
            </a:p>
          </p:txBody>
        </p:sp>
        <p:sp>
          <p:nvSpPr>
            <p:cNvPr id="158" name="TextBox 157"/>
            <p:cNvSpPr txBox="1"/>
            <p:nvPr/>
          </p:nvSpPr>
          <p:spPr>
            <a:xfrm>
              <a:off x="9028013" y="2515476"/>
              <a:ext cx="923350" cy="531232"/>
            </a:xfrm>
            <a:prstGeom prst="rect">
              <a:avLst/>
            </a:prstGeom>
            <a:noFill/>
          </p:spPr>
          <p:txBody>
            <a:bodyPr wrap="none" rtlCol="0">
              <a:spAutoFit/>
            </a:bodyPr>
            <a:lstStyle/>
            <a:p>
              <a:pPr algn="ctr"/>
              <a:r>
                <a:rPr lang="en-GB" sz="1300" dirty="0">
                  <a:latin typeface="Arial Rounded MT Bold" panose="020F0704030504030204" pitchFamily="34" charset="0"/>
                  <a:cs typeface="Arial" panose="020B0604020202020204" pitchFamily="34" charset="0"/>
                </a:rPr>
                <a:t>    </a:t>
              </a:r>
              <a:r>
                <a:rPr lang="en-GB" sz="1300" dirty="0" err="1">
                  <a:latin typeface="Arial Rounded MT Bold" panose="020F0704030504030204" pitchFamily="34" charset="0"/>
                  <a:cs typeface="Arial" panose="020B0604020202020204" pitchFamily="34" charset="0"/>
                </a:rPr>
                <a:t>Durrës</a:t>
              </a:r>
              <a:endParaRPr lang="en-GB" sz="1300" dirty="0">
                <a:latin typeface="Arial Rounded MT Bold" panose="020F0704030504030204" pitchFamily="34" charset="0"/>
                <a:cs typeface="Arial" panose="020B0604020202020204" pitchFamily="34" charset="0"/>
              </a:endParaRPr>
            </a:p>
            <a:p>
              <a:r>
                <a:rPr lang="en-GB" sz="1300" dirty="0">
                  <a:latin typeface="Arial Rounded MT Bold" panose="020F0704030504030204" pitchFamily="34" charset="0"/>
                  <a:cs typeface="Arial" panose="020B0604020202020204" pitchFamily="34" charset="0"/>
                </a:rPr>
                <a:t>  10%</a:t>
              </a:r>
            </a:p>
          </p:txBody>
        </p:sp>
        <p:sp>
          <p:nvSpPr>
            <p:cNvPr id="159" name="TextBox 158"/>
            <p:cNvSpPr txBox="1"/>
            <p:nvPr/>
          </p:nvSpPr>
          <p:spPr>
            <a:xfrm>
              <a:off x="10078364" y="3550061"/>
              <a:ext cx="870174" cy="540890"/>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Elbasan</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10%</a:t>
              </a:r>
            </a:p>
          </p:txBody>
        </p:sp>
        <p:sp>
          <p:nvSpPr>
            <p:cNvPr id="160" name="TextBox 159"/>
            <p:cNvSpPr txBox="1"/>
            <p:nvPr/>
          </p:nvSpPr>
          <p:spPr>
            <a:xfrm>
              <a:off x="9201610" y="4095720"/>
              <a:ext cx="532525"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Fier</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10%</a:t>
              </a:r>
            </a:p>
          </p:txBody>
        </p:sp>
        <p:sp>
          <p:nvSpPr>
            <p:cNvPr id="161" name="TextBox 160"/>
            <p:cNvSpPr txBox="1"/>
            <p:nvPr/>
          </p:nvSpPr>
          <p:spPr>
            <a:xfrm>
              <a:off x="9966005" y="4420654"/>
              <a:ext cx="636045"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Berat</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4%</a:t>
              </a:r>
            </a:p>
          </p:txBody>
        </p:sp>
        <p:sp>
          <p:nvSpPr>
            <p:cNvPr id="162" name="TextBox 161"/>
            <p:cNvSpPr txBox="1"/>
            <p:nvPr/>
          </p:nvSpPr>
          <p:spPr>
            <a:xfrm>
              <a:off x="11199785" y="4482596"/>
              <a:ext cx="683488"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Korçë</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7%</a:t>
              </a:r>
            </a:p>
          </p:txBody>
        </p:sp>
        <p:sp>
          <p:nvSpPr>
            <p:cNvPr id="163" name="TextBox 162"/>
            <p:cNvSpPr txBox="1"/>
            <p:nvPr/>
          </p:nvSpPr>
          <p:spPr>
            <a:xfrm>
              <a:off x="9193022" y="5119012"/>
              <a:ext cx="626634"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Vlorë</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7%</a:t>
              </a:r>
            </a:p>
          </p:txBody>
        </p:sp>
        <p:sp>
          <p:nvSpPr>
            <p:cNvPr id="164" name="TextBox 163"/>
            <p:cNvSpPr txBox="1"/>
            <p:nvPr/>
          </p:nvSpPr>
          <p:spPr>
            <a:xfrm>
              <a:off x="10015501" y="5383064"/>
              <a:ext cx="1134150" cy="540890"/>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Gjirokastër</a:t>
              </a:r>
              <a:r>
                <a:rPr lang="en-GB" sz="1300" dirty="0">
                  <a:latin typeface="Arial Rounded MT Bold" panose="020F0704030504030204" pitchFamily="34" charset="0"/>
                  <a:cs typeface="Arial" panose="020B0604020202020204" pitchFamily="34" charset="0"/>
                </a:rPr>
                <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2%</a:t>
              </a:r>
            </a:p>
          </p:txBody>
        </p:sp>
      </p:grpSp>
      <p:grpSp>
        <p:nvGrpSpPr>
          <p:cNvPr id="146" name="Group 145"/>
          <p:cNvGrpSpPr/>
          <p:nvPr/>
        </p:nvGrpSpPr>
        <p:grpSpPr>
          <a:xfrm>
            <a:off x="4413586" y="4902250"/>
            <a:ext cx="4535951" cy="1412618"/>
            <a:chOff x="3420335" y="4272257"/>
            <a:chExt cx="5990001" cy="1699464"/>
          </a:xfrm>
        </p:grpSpPr>
        <p:pic>
          <p:nvPicPr>
            <p:cNvPr id="166" name="Picture 1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6130" y="4775883"/>
              <a:ext cx="1195838" cy="1195838"/>
            </a:xfrm>
            <a:prstGeom prst="rect">
              <a:avLst/>
            </a:prstGeom>
          </p:spPr>
        </p:pic>
        <p:grpSp>
          <p:nvGrpSpPr>
            <p:cNvPr id="7" name="Group 6"/>
            <p:cNvGrpSpPr/>
            <p:nvPr/>
          </p:nvGrpSpPr>
          <p:grpSpPr>
            <a:xfrm>
              <a:off x="5183220" y="5500933"/>
              <a:ext cx="4227116" cy="424424"/>
              <a:chOff x="5177848" y="4768084"/>
              <a:chExt cx="4227116" cy="435448"/>
            </a:xfrm>
          </p:grpSpPr>
          <p:grpSp>
            <p:nvGrpSpPr>
              <p:cNvPr id="169" name="Group 168">
                <a:extLst>
                  <a:ext uri="{FF2B5EF4-FFF2-40B4-BE49-F238E27FC236}">
                    <a16:creationId xmlns:a16="http://schemas.microsoft.com/office/drawing/2014/main" id="{C92A68C2-7B44-FC49-837E-701962AD3A57}"/>
                  </a:ext>
                </a:extLst>
              </p:cNvPr>
              <p:cNvGrpSpPr/>
              <p:nvPr/>
            </p:nvGrpSpPr>
            <p:grpSpPr>
              <a:xfrm>
                <a:off x="6826654" y="4895549"/>
                <a:ext cx="1407124" cy="257191"/>
                <a:chOff x="9982200" y="5739817"/>
                <a:chExt cx="4224010" cy="1143000"/>
              </a:xfrm>
            </p:grpSpPr>
            <p:sp>
              <p:nvSpPr>
                <p:cNvPr id="198" name="Rounded Rectangle 197">
                  <a:extLst>
                    <a:ext uri="{FF2B5EF4-FFF2-40B4-BE49-F238E27FC236}">
                      <a16:creationId xmlns:a16="http://schemas.microsoft.com/office/drawing/2014/main" id="{7C2E1F0F-4351-BE4A-91D8-E7933E2AF006}"/>
                    </a:ext>
                  </a:extLst>
                </p:cNvPr>
                <p:cNvSpPr/>
                <p:nvPr/>
              </p:nvSpPr>
              <p:spPr>
                <a:xfrm>
                  <a:off x="9982200"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9" name="Rounded Rectangle 198">
                  <a:extLst>
                    <a:ext uri="{FF2B5EF4-FFF2-40B4-BE49-F238E27FC236}">
                      <a16:creationId xmlns:a16="http://schemas.microsoft.com/office/drawing/2014/main" id="{E8914D76-EF9E-634B-9BAE-D9A81D492145}"/>
                    </a:ext>
                  </a:extLst>
                </p:cNvPr>
                <p:cNvSpPr/>
                <p:nvPr/>
              </p:nvSpPr>
              <p:spPr>
                <a:xfrm>
                  <a:off x="10417668"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00" name="Rounded Rectangle 199">
                  <a:extLst>
                    <a:ext uri="{FF2B5EF4-FFF2-40B4-BE49-F238E27FC236}">
                      <a16:creationId xmlns:a16="http://schemas.microsoft.com/office/drawing/2014/main" id="{DAD89117-C47D-2140-81E8-B743B097359A}"/>
                    </a:ext>
                  </a:extLst>
                </p:cNvPr>
                <p:cNvSpPr/>
                <p:nvPr/>
              </p:nvSpPr>
              <p:spPr>
                <a:xfrm>
                  <a:off x="10853136"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01" name="Rounded Rectangle 200">
                  <a:extLst>
                    <a:ext uri="{FF2B5EF4-FFF2-40B4-BE49-F238E27FC236}">
                      <a16:creationId xmlns:a16="http://schemas.microsoft.com/office/drawing/2014/main" id="{3930EB05-C032-D648-87BA-B46B8790AEE6}"/>
                    </a:ext>
                  </a:extLst>
                </p:cNvPr>
                <p:cNvSpPr/>
                <p:nvPr/>
              </p:nvSpPr>
              <p:spPr>
                <a:xfrm>
                  <a:off x="1128860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dirty="0">
                    <a:solidFill>
                      <a:schemeClr val="bg1"/>
                    </a:solidFill>
                    <a:cs typeface="Arial" panose="020B0604020202020204" pitchFamily="34" charset="0"/>
                  </a:endParaRPr>
                </a:p>
              </p:txBody>
            </p:sp>
            <p:sp>
              <p:nvSpPr>
                <p:cNvPr id="202" name="Rounded Rectangle 201">
                  <a:extLst>
                    <a:ext uri="{FF2B5EF4-FFF2-40B4-BE49-F238E27FC236}">
                      <a16:creationId xmlns:a16="http://schemas.microsoft.com/office/drawing/2014/main" id="{73AEDB89-1E40-6749-995F-14BC3B7E249A}"/>
                    </a:ext>
                  </a:extLst>
                </p:cNvPr>
                <p:cNvSpPr/>
                <p:nvPr/>
              </p:nvSpPr>
              <p:spPr>
                <a:xfrm>
                  <a:off x="11724072"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203" name="Rounded Rectangle 202">
                  <a:extLst>
                    <a:ext uri="{FF2B5EF4-FFF2-40B4-BE49-F238E27FC236}">
                      <a16:creationId xmlns:a16="http://schemas.microsoft.com/office/drawing/2014/main" id="{F50C586B-D51F-1B4B-B98B-FF90D316F082}"/>
                    </a:ext>
                  </a:extLst>
                </p:cNvPr>
                <p:cNvSpPr/>
                <p:nvPr/>
              </p:nvSpPr>
              <p:spPr>
                <a:xfrm>
                  <a:off x="1215954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204" name="Rounded Rectangle 203">
                  <a:extLst>
                    <a:ext uri="{FF2B5EF4-FFF2-40B4-BE49-F238E27FC236}">
                      <a16:creationId xmlns:a16="http://schemas.microsoft.com/office/drawing/2014/main" id="{8B543BE0-C8F5-1F4A-AEB7-00665B13C8AF}"/>
                    </a:ext>
                  </a:extLst>
                </p:cNvPr>
                <p:cNvSpPr/>
                <p:nvPr/>
              </p:nvSpPr>
              <p:spPr>
                <a:xfrm>
                  <a:off x="12595008"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05" name="Rounded Rectangle 204">
                  <a:extLst>
                    <a:ext uri="{FF2B5EF4-FFF2-40B4-BE49-F238E27FC236}">
                      <a16:creationId xmlns:a16="http://schemas.microsoft.com/office/drawing/2014/main" id="{8F1D1DC5-C5AF-F447-B280-C8F816FC26A3}"/>
                    </a:ext>
                  </a:extLst>
                </p:cNvPr>
                <p:cNvSpPr/>
                <p:nvPr/>
              </p:nvSpPr>
              <p:spPr>
                <a:xfrm>
                  <a:off x="1303047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06" name="Rounded Rectangle 205">
                  <a:extLst>
                    <a:ext uri="{FF2B5EF4-FFF2-40B4-BE49-F238E27FC236}">
                      <a16:creationId xmlns:a16="http://schemas.microsoft.com/office/drawing/2014/main" id="{16BE3F56-D88E-8A4A-A57C-F7079ABCCDFB}"/>
                    </a:ext>
                  </a:extLst>
                </p:cNvPr>
                <p:cNvSpPr/>
                <p:nvPr/>
              </p:nvSpPr>
              <p:spPr>
                <a:xfrm>
                  <a:off x="1346594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07" name="Rounded Rectangle 206">
                  <a:extLst>
                    <a:ext uri="{FF2B5EF4-FFF2-40B4-BE49-F238E27FC236}">
                      <a16:creationId xmlns:a16="http://schemas.microsoft.com/office/drawing/2014/main" id="{F8EA07B5-3EE2-F74C-BDA8-E573F4B05DE5}"/>
                    </a:ext>
                  </a:extLst>
                </p:cNvPr>
                <p:cNvSpPr/>
                <p:nvPr/>
              </p:nvSpPr>
              <p:spPr>
                <a:xfrm>
                  <a:off x="1390141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sp>
            <p:nvSpPr>
              <p:cNvPr id="172" name="Rectangle 171">
                <a:extLst>
                  <a:ext uri="{FF2B5EF4-FFF2-40B4-BE49-F238E27FC236}">
                    <a16:creationId xmlns:a16="http://schemas.microsoft.com/office/drawing/2014/main" id="{5E654EA5-777F-184F-B5BA-4FFA09E578E2}"/>
                  </a:ext>
                </a:extLst>
              </p:cNvPr>
              <p:cNvSpPr/>
              <p:nvPr/>
            </p:nvSpPr>
            <p:spPr>
              <a:xfrm>
                <a:off x="8378060" y="4768084"/>
                <a:ext cx="1026904" cy="417340"/>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33</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75" name="Rectangle 174">
                <a:extLst>
                  <a:ext uri="{FF2B5EF4-FFF2-40B4-BE49-F238E27FC236}">
                    <a16:creationId xmlns:a16="http://schemas.microsoft.com/office/drawing/2014/main" id="{C8D46EDD-828A-574E-A958-3A610C2E7B1B}"/>
                  </a:ext>
                </a:extLst>
              </p:cNvPr>
              <p:cNvSpPr/>
              <p:nvPr/>
            </p:nvSpPr>
            <p:spPr>
              <a:xfrm>
                <a:off x="5177848" y="4861629"/>
                <a:ext cx="1350983" cy="341903"/>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200" b="1" kern="0" dirty="0" err="1" smtClean="0">
                    <a:solidFill>
                      <a:schemeClr val="bg1"/>
                    </a:solidFill>
                    <a:cs typeface="Arial" panose="020B0604020202020204" pitchFamily="34" charset="0"/>
                  </a:rPr>
                  <a:t>Arsim</a:t>
                </a:r>
                <a:r>
                  <a:rPr lang="en-US" sz="1200" b="1" kern="0" dirty="0" smtClean="0">
                    <a:solidFill>
                      <a:schemeClr val="bg1"/>
                    </a:solidFill>
                    <a:cs typeface="Arial" panose="020B0604020202020204" pitchFamily="34" charset="0"/>
                  </a:rPr>
                  <a:t> </a:t>
                </a:r>
                <a:r>
                  <a:rPr lang="en-US" sz="1200" b="1" kern="0" dirty="0" err="1" smtClean="0">
                    <a:solidFill>
                      <a:schemeClr val="bg1"/>
                    </a:solidFill>
                    <a:cs typeface="Arial" panose="020B0604020202020204" pitchFamily="34" charset="0"/>
                  </a:rPr>
                  <a:t>i</a:t>
                </a:r>
                <a:r>
                  <a:rPr lang="en-US" sz="1200" b="1" kern="0" dirty="0" smtClean="0">
                    <a:solidFill>
                      <a:schemeClr val="bg1"/>
                    </a:solidFill>
                    <a:cs typeface="Arial" panose="020B0604020202020204" pitchFamily="34" charset="0"/>
                  </a:rPr>
                  <a:t> </a:t>
                </a:r>
                <a:r>
                  <a:rPr lang="en-US" sz="1200" b="1" kern="0" dirty="0" err="1" smtClean="0">
                    <a:solidFill>
                      <a:schemeClr val="bg1"/>
                    </a:solidFill>
                    <a:cs typeface="Arial" panose="020B0604020202020204" pitchFamily="34" charset="0"/>
                  </a:rPr>
                  <a:t>lartë</a:t>
                </a:r>
                <a:endParaRPr kumimoji="0" lang="uk-UA" sz="1200" b="1" i="0" u="none" strike="noStrike" kern="0" cap="none" spc="0" normalizeH="0" baseline="0" noProof="0" dirty="0">
                  <a:ln>
                    <a:noFill/>
                  </a:ln>
                  <a:solidFill>
                    <a:schemeClr val="bg1"/>
                  </a:solidFill>
                  <a:effectLst/>
                  <a:uLnTx/>
                  <a:uFillTx/>
                  <a:cs typeface="Arial" panose="020B0604020202020204" pitchFamily="34" charset="0"/>
                </a:endParaRPr>
              </a:p>
            </p:txBody>
          </p:sp>
        </p:grpSp>
        <p:grpSp>
          <p:nvGrpSpPr>
            <p:cNvPr id="6" name="Group 5"/>
            <p:cNvGrpSpPr/>
            <p:nvPr/>
          </p:nvGrpSpPr>
          <p:grpSpPr>
            <a:xfrm>
              <a:off x="5200869" y="5133486"/>
              <a:ext cx="4170852" cy="410857"/>
              <a:chOff x="5200869" y="5133486"/>
              <a:chExt cx="4170852" cy="410857"/>
            </a:xfrm>
          </p:grpSpPr>
          <p:grpSp>
            <p:nvGrpSpPr>
              <p:cNvPr id="170" name="Group 169">
                <a:extLst>
                  <a:ext uri="{FF2B5EF4-FFF2-40B4-BE49-F238E27FC236}">
                    <a16:creationId xmlns:a16="http://schemas.microsoft.com/office/drawing/2014/main" id="{369D7CB2-CB03-5749-B022-FDBECF42CBD9}"/>
                  </a:ext>
                </a:extLst>
              </p:cNvPr>
              <p:cNvGrpSpPr/>
              <p:nvPr/>
            </p:nvGrpSpPr>
            <p:grpSpPr>
              <a:xfrm>
                <a:off x="6826654" y="5268466"/>
                <a:ext cx="1407124" cy="257191"/>
                <a:chOff x="9982200" y="5739817"/>
                <a:chExt cx="4224010" cy="1143000"/>
              </a:xfrm>
            </p:grpSpPr>
            <p:sp>
              <p:nvSpPr>
                <p:cNvPr id="188" name="Rounded Rectangle 187">
                  <a:extLst>
                    <a:ext uri="{FF2B5EF4-FFF2-40B4-BE49-F238E27FC236}">
                      <a16:creationId xmlns:a16="http://schemas.microsoft.com/office/drawing/2014/main" id="{512B361B-1C7D-134B-9244-294E98C4711D}"/>
                    </a:ext>
                  </a:extLst>
                </p:cNvPr>
                <p:cNvSpPr/>
                <p:nvPr/>
              </p:nvSpPr>
              <p:spPr>
                <a:xfrm>
                  <a:off x="9982200"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89" name="Rounded Rectangle 188">
                  <a:extLst>
                    <a:ext uri="{FF2B5EF4-FFF2-40B4-BE49-F238E27FC236}">
                      <a16:creationId xmlns:a16="http://schemas.microsoft.com/office/drawing/2014/main" id="{E287B70E-DD57-AC40-AFD7-C98F4BBEB7C6}"/>
                    </a:ext>
                  </a:extLst>
                </p:cNvPr>
                <p:cNvSpPr/>
                <p:nvPr/>
              </p:nvSpPr>
              <p:spPr>
                <a:xfrm>
                  <a:off x="10417668"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0" name="Rounded Rectangle 189">
                  <a:extLst>
                    <a:ext uri="{FF2B5EF4-FFF2-40B4-BE49-F238E27FC236}">
                      <a16:creationId xmlns:a16="http://schemas.microsoft.com/office/drawing/2014/main" id="{ADD6E853-4F79-0F48-865C-87AD9B1738BA}"/>
                    </a:ext>
                  </a:extLst>
                </p:cNvPr>
                <p:cNvSpPr/>
                <p:nvPr/>
              </p:nvSpPr>
              <p:spPr>
                <a:xfrm>
                  <a:off x="10853136"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1" name="Rounded Rectangle 190">
                  <a:extLst>
                    <a:ext uri="{FF2B5EF4-FFF2-40B4-BE49-F238E27FC236}">
                      <a16:creationId xmlns:a16="http://schemas.microsoft.com/office/drawing/2014/main" id="{71E7B0FD-E33A-6B49-88E0-2C71CE0C134D}"/>
                    </a:ext>
                  </a:extLst>
                </p:cNvPr>
                <p:cNvSpPr/>
                <p:nvPr/>
              </p:nvSpPr>
              <p:spPr>
                <a:xfrm>
                  <a:off x="11288604"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dirty="0">
                    <a:solidFill>
                      <a:schemeClr val="bg1"/>
                    </a:solidFill>
                    <a:cs typeface="Arial" panose="020B0604020202020204" pitchFamily="34" charset="0"/>
                  </a:endParaRPr>
                </a:p>
              </p:txBody>
            </p:sp>
            <p:sp>
              <p:nvSpPr>
                <p:cNvPr id="192" name="Rounded Rectangle 191">
                  <a:extLst>
                    <a:ext uri="{FF2B5EF4-FFF2-40B4-BE49-F238E27FC236}">
                      <a16:creationId xmlns:a16="http://schemas.microsoft.com/office/drawing/2014/main" id="{2B5A0B82-41DB-384F-AE31-66E6B314575B}"/>
                    </a:ext>
                  </a:extLst>
                </p:cNvPr>
                <p:cNvSpPr/>
                <p:nvPr/>
              </p:nvSpPr>
              <p:spPr>
                <a:xfrm>
                  <a:off x="11724072"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193" name="Rounded Rectangle 192">
                  <a:extLst>
                    <a:ext uri="{FF2B5EF4-FFF2-40B4-BE49-F238E27FC236}">
                      <a16:creationId xmlns:a16="http://schemas.microsoft.com/office/drawing/2014/main" id="{120014C4-0F21-E14F-BA6E-DD508AE17C51}"/>
                    </a:ext>
                  </a:extLst>
                </p:cNvPr>
                <p:cNvSpPr/>
                <p:nvPr/>
              </p:nvSpPr>
              <p:spPr>
                <a:xfrm>
                  <a:off x="1215954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4" name="Rounded Rectangle 193">
                  <a:extLst>
                    <a:ext uri="{FF2B5EF4-FFF2-40B4-BE49-F238E27FC236}">
                      <a16:creationId xmlns:a16="http://schemas.microsoft.com/office/drawing/2014/main" id="{59D2B865-5190-6448-B523-A80E823893B8}"/>
                    </a:ext>
                  </a:extLst>
                </p:cNvPr>
                <p:cNvSpPr/>
                <p:nvPr/>
              </p:nvSpPr>
              <p:spPr>
                <a:xfrm>
                  <a:off x="12595008"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5" name="Rounded Rectangle 194">
                  <a:extLst>
                    <a:ext uri="{FF2B5EF4-FFF2-40B4-BE49-F238E27FC236}">
                      <a16:creationId xmlns:a16="http://schemas.microsoft.com/office/drawing/2014/main" id="{5A1A3E3C-4C55-A446-8BC2-FCB4868F4D43}"/>
                    </a:ext>
                  </a:extLst>
                </p:cNvPr>
                <p:cNvSpPr/>
                <p:nvPr/>
              </p:nvSpPr>
              <p:spPr>
                <a:xfrm>
                  <a:off x="1303047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6" name="Rounded Rectangle 195">
                  <a:extLst>
                    <a:ext uri="{FF2B5EF4-FFF2-40B4-BE49-F238E27FC236}">
                      <a16:creationId xmlns:a16="http://schemas.microsoft.com/office/drawing/2014/main" id="{E5815829-AC3D-E440-A37D-C97F1F611FA6}"/>
                    </a:ext>
                  </a:extLst>
                </p:cNvPr>
                <p:cNvSpPr/>
                <p:nvPr/>
              </p:nvSpPr>
              <p:spPr>
                <a:xfrm>
                  <a:off x="1346594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7" name="Rounded Rectangle 196">
                  <a:extLst>
                    <a:ext uri="{FF2B5EF4-FFF2-40B4-BE49-F238E27FC236}">
                      <a16:creationId xmlns:a16="http://schemas.microsoft.com/office/drawing/2014/main" id="{22B1590F-3705-364B-97D9-A2A57B801D57}"/>
                    </a:ext>
                  </a:extLst>
                </p:cNvPr>
                <p:cNvSpPr/>
                <p:nvPr/>
              </p:nvSpPr>
              <p:spPr>
                <a:xfrm>
                  <a:off x="1390141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sp>
            <p:nvSpPr>
              <p:cNvPr id="173" name="Rectangle 172">
                <a:extLst>
                  <a:ext uri="{FF2B5EF4-FFF2-40B4-BE49-F238E27FC236}">
                    <a16:creationId xmlns:a16="http://schemas.microsoft.com/office/drawing/2014/main" id="{5E654EA5-777F-184F-B5BA-4FFA09E578E2}"/>
                  </a:ext>
                </a:extLst>
              </p:cNvPr>
              <p:cNvSpPr/>
              <p:nvPr/>
            </p:nvSpPr>
            <p:spPr>
              <a:xfrm>
                <a:off x="8344818" y="5133486"/>
                <a:ext cx="1026903" cy="406774"/>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44</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76" name="Rectangle 175">
                <a:extLst>
                  <a:ext uri="{FF2B5EF4-FFF2-40B4-BE49-F238E27FC236}">
                    <a16:creationId xmlns:a16="http://schemas.microsoft.com/office/drawing/2014/main" id="{C8D46EDD-828A-574E-A958-3A610C2E7B1B}"/>
                  </a:ext>
                </a:extLst>
              </p:cNvPr>
              <p:cNvSpPr/>
              <p:nvPr/>
            </p:nvSpPr>
            <p:spPr>
              <a:xfrm>
                <a:off x="5200869" y="5211097"/>
                <a:ext cx="1585954" cy="333246"/>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err="1" smtClean="0">
                    <a:ln>
                      <a:noFill/>
                    </a:ln>
                    <a:solidFill>
                      <a:schemeClr val="bg1"/>
                    </a:solidFill>
                    <a:effectLst/>
                    <a:uLnTx/>
                    <a:uFillTx/>
                    <a:cs typeface="Arial" panose="020B0604020202020204" pitchFamily="34" charset="0"/>
                  </a:rPr>
                  <a:t>Arsim</a:t>
                </a:r>
                <a:r>
                  <a:rPr kumimoji="0" lang="en-US" sz="1200" b="1" i="0" u="none" strike="noStrike" kern="0" cap="none" spc="0" normalizeH="0" baseline="0" noProof="0" dirty="0" smtClean="0">
                    <a:ln>
                      <a:noFill/>
                    </a:ln>
                    <a:solidFill>
                      <a:schemeClr val="bg1"/>
                    </a:solidFill>
                    <a:effectLst/>
                    <a:uLnTx/>
                    <a:uFillTx/>
                    <a:cs typeface="Arial" panose="020B0604020202020204" pitchFamily="34" charset="0"/>
                  </a:rPr>
                  <a:t> </a:t>
                </a:r>
                <a:r>
                  <a:rPr kumimoji="0" lang="en-US" sz="1200" b="1" i="0" u="none" strike="noStrike" kern="0" cap="none" spc="0" normalizeH="0" baseline="0" noProof="0" dirty="0" err="1" smtClean="0">
                    <a:ln>
                      <a:noFill/>
                    </a:ln>
                    <a:solidFill>
                      <a:schemeClr val="bg1"/>
                    </a:solidFill>
                    <a:effectLst/>
                    <a:uLnTx/>
                    <a:uFillTx/>
                    <a:cs typeface="Arial" panose="020B0604020202020204" pitchFamily="34" charset="0"/>
                  </a:rPr>
                  <a:t>i</a:t>
                </a:r>
                <a:r>
                  <a:rPr kumimoji="0" lang="en-US" sz="1200" b="1" i="0" u="none" strike="noStrike" kern="0" cap="none" spc="0" normalizeH="0" baseline="0" noProof="0" dirty="0" smtClean="0">
                    <a:ln>
                      <a:noFill/>
                    </a:ln>
                    <a:solidFill>
                      <a:schemeClr val="bg1"/>
                    </a:solidFill>
                    <a:effectLst/>
                    <a:uLnTx/>
                    <a:uFillTx/>
                    <a:cs typeface="Arial" panose="020B0604020202020204" pitchFamily="34" charset="0"/>
                  </a:rPr>
                  <a:t> </a:t>
                </a:r>
                <a:r>
                  <a:rPr kumimoji="0" lang="en-US" sz="1200" b="1" i="0" u="none" strike="noStrike" kern="0" cap="none" spc="0" normalizeH="0" baseline="0" noProof="0" dirty="0" err="1" smtClean="0">
                    <a:ln>
                      <a:noFill/>
                    </a:ln>
                    <a:solidFill>
                      <a:schemeClr val="bg1"/>
                    </a:solidFill>
                    <a:effectLst/>
                    <a:uLnTx/>
                    <a:uFillTx/>
                    <a:cs typeface="Arial" panose="020B0604020202020204" pitchFamily="34" charset="0"/>
                  </a:rPr>
                  <a:t>mesëm</a:t>
                </a:r>
                <a:endParaRPr kumimoji="0" lang="uk-UA" sz="1200" b="1" i="0" u="none" strike="noStrike" kern="0" cap="none" spc="0" normalizeH="0" baseline="0" noProof="0" dirty="0">
                  <a:ln>
                    <a:noFill/>
                  </a:ln>
                  <a:solidFill>
                    <a:schemeClr val="bg1"/>
                  </a:solidFill>
                  <a:effectLst/>
                  <a:uLnTx/>
                  <a:uFillTx/>
                  <a:cs typeface="Arial" panose="020B0604020202020204" pitchFamily="34" charset="0"/>
                </a:endParaRPr>
              </a:p>
            </p:txBody>
          </p:sp>
        </p:grpSp>
        <p:grpSp>
          <p:nvGrpSpPr>
            <p:cNvPr id="4" name="Group 3"/>
            <p:cNvGrpSpPr/>
            <p:nvPr/>
          </p:nvGrpSpPr>
          <p:grpSpPr>
            <a:xfrm>
              <a:off x="4618989" y="4793874"/>
              <a:ext cx="4784965" cy="406774"/>
              <a:chOff x="4622799" y="5557052"/>
              <a:chExt cx="4784965" cy="406774"/>
            </a:xfrm>
          </p:grpSpPr>
          <p:grpSp>
            <p:nvGrpSpPr>
              <p:cNvPr id="171" name="Group 170">
                <a:extLst>
                  <a:ext uri="{FF2B5EF4-FFF2-40B4-BE49-F238E27FC236}">
                    <a16:creationId xmlns:a16="http://schemas.microsoft.com/office/drawing/2014/main" id="{4062DEC2-4D9F-234C-A367-BA6A03650856}"/>
                  </a:ext>
                </a:extLst>
              </p:cNvPr>
              <p:cNvGrpSpPr/>
              <p:nvPr/>
            </p:nvGrpSpPr>
            <p:grpSpPr>
              <a:xfrm>
                <a:off x="6826654" y="5665154"/>
                <a:ext cx="1407124" cy="257191"/>
                <a:chOff x="9982200" y="5739817"/>
                <a:chExt cx="4224010" cy="1143000"/>
              </a:xfrm>
            </p:grpSpPr>
            <p:sp>
              <p:nvSpPr>
                <p:cNvPr id="178" name="Rounded Rectangle 177">
                  <a:extLst>
                    <a:ext uri="{FF2B5EF4-FFF2-40B4-BE49-F238E27FC236}">
                      <a16:creationId xmlns:a16="http://schemas.microsoft.com/office/drawing/2014/main" id="{AE5DB807-D6B3-F54D-A874-A65171320150}"/>
                    </a:ext>
                  </a:extLst>
                </p:cNvPr>
                <p:cNvSpPr/>
                <p:nvPr/>
              </p:nvSpPr>
              <p:spPr>
                <a:xfrm>
                  <a:off x="9982200"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79" name="Rounded Rectangle 178">
                  <a:extLst>
                    <a:ext uri="{FF2B5EF4-FFF2-40B4-BE49-F238E27FC236}">
                      <a16:creationId xmlns:a16="http://schemas.microsoft.com/office/drawing/2014/main" id="{6170DB47-7C71-7B40-B057-2A633D739641}"/>
                    </a:ext>
                  </a:extLst>
                </p:cNvPr>
                <p:cNvSpPr/>
                <p:nvPr/>
              </p:nvSpPr>
              <p:spPr>
                <a:xfrm>
                  <a:off x="10417668"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180" name="Rounded Rectangle 179">
                  <a:extLst>
                    <a:ext uri="{FF2B5EF4-FFF2-40B4-BE49-F238E27FC236}">
                      <a16:creationId xmlns:a16="http://schemas.microsoft.com/office/drawing/2014/main" id="{C25B009B-B1A6-514D-A59D-A0DEEA44A53A}"/>
                    </a:ext>
                  </a:extLst>
                </p:cNvPr>
                <p:cNvSpPr/>
                <p:nvPr/>
              </p:nvSpPr>
              <p:spPr>
                <a:xfrm>
                  <a:off x="1085313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81" name="Rounded Rectangle 180">
                  <a:extLst>
                    <a:ext uri="{FF2B5EF4-FFF2-40B4-BE49-F238E27FC236}">
                      <a16:creationId xmlns:a16="http://schemas.microsoft.com/office/drawing/2014/main" id="{1F7003AC-00F1-EE41-AF12-0D6DDF5E1F8D}"/>
                    </a:ext>
                  </a:extLst>
                </p:cNvPr>
                <p:cNvSpPr/>
                <p:nvPr/>
              </p:nvSpPr>
              <p:spPr>
                <a:xfrm>
                  <a:off x="1128860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82" name="Rounded Rectangle 181">
                  <a:extLst>
                    <a:ext uri="{FF2B5EF4-FFF2-40B4-BE49-F238E27FC236}">
                      <a16:creationId xmlns:a16="http://schemas.microsoft.com/office/drawing/2014/main" id="{4BA01383-A3C7-FB46-AC1C-178354C25A9A}"/>
                    </a:ext>
                  </a:extLst>
                </p:cNvPr>
                <p:cNvSpPr/>
                <p:nvPr/>
              </p:nvSpPr>
              <p:spPr>
                <a:xfrm>
                  <a:off x="11724072"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83" name="Rounded Rectangle 182">
                  <a:extLst>
                    <a:ext uri="{FF2B5EF4-FFF2-40B4-BE49-F238E27FC236}">
                      <a16:creationId xmlns:a16="http://schemas.microsoft.com/office/drawing/2014/main" id="{5ADAC8BC-B385-7247-9C49-D5904EDE3B78}"/>
                    </a:ext>
                  </a:extLst>
                </p:cNvPr>
                <p:cNvSpPr/>
                <p:nvPr/>
              </p:nvSpPr>
              <p:spPr>
                <a:xfrm>
                  <a:off x="1215954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84" name="Rounded Rectangle 183">
                  <a:extLst>
                    <a:ext uri="{FF2B5EF4-FFF2-40B4-BE49-F238E27FC236}">
                      <a16:creationId xmlns:a16="http://schemas.microsoft.com/office/drawing/2014/main" id="{69E3C044-26E8-9049-8C66-7344E5A93B48}"/>
                    </a:ext>
                  </a:extLst>
                </p:cNvPr>
                <p:cNvSpPr/>
                <p:nvPr/>
              </p:nvSpPr>
              <p:spPr>
                <a:xfrm>
                  <a:off x="12595008"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85" name="Rounded Rectangle 184">
                  <a:extLst>
                    <a:ext uri="{FF2B5EF4-FFF2-40B4-BE49-F238E27FC236}">
                      <a16:creationId xmlns:a16="http://schemas.microsoft.com/office/drawing/2014/main" id="{4955BCE3-68C5-9743-A0D6-129783B16618}"/>
                    </a:ext>
                  </a:extLst>
                </p:cNvPr>
                <p:cNvSpPr/>
                <p:nvPr/>
              </p:nvSpPr>
              <p:spPr>
                <a:xfrm>
                  <a:off x="1303047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86" name="Rounded Rectangle 185">
                  <a:extLst>
                    <a:ext uri="{FF2B5EF4-FFF2-40B4-BE49-F238E27FC236}">
                      <a16:creationId xmlns:a16="http://schemas.microsoft.com/office/drawing/2014/main" id="{0B2B1897-B691-D547-AC94-984F30A37874}"/>
                    </a:ext>
                  </a:extLst>
                </p:cNvPr>
                <p:cNvSpPr/>
                <p:nvPr/>
              </p:nvSpPr>
              <p:spPr>
                <a:xfrm>
                  <a:off x="1346594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87" name="Rounded Rectangle 186">
                  <a:extLst>
                    <a:ext uri="{FF2B5EF4-FFF2-40B4-BE49-F238E27FC236}">
                      <a16:creationId xmlns:a16="http://schemas.microsoft.com/office/drawing/2014/main" id="{E0B12AE7-3E3E-3643-A286-4CAE068D997E}"/>
                    </a:ext>
                  </a:extLst>
                </p:cNvPr>
                <p:cNvSpPr/>
                <p:nvPr/>
              </p:nvSpPr>
              <p:spPr>
                <a:xfrm>
                  <a:off x="1390141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sp>
            <p:nvSpPr>
              <p:cNvPr id="174" name="Rectangle 173">
                <a:extLst>
                  <a:ext uri="{FF2B5EF4-FFF2-40B4-BE49-F238E27FC236}">
                    <a16:creationId xmlns:a16="http://schemas.microsoft.com/office/drawing/2014/main" id="{5E654EA5-777F-184F-B5BA-4FFA09E578E2}"/>
                  </a:ext>
                </a:extLst>
              </p:cNvPr>
              <p:cNvSpPr/>
              <p:nvPr/>
            </p:nvSpPr>
            <p:spPr>
              <a:xfrm>
                <a:off x="8380860" y="5557052"/>
                <a:ext cx="1026904" cy="406774"/>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23</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77" name="Rectangle 176">
                <a:extLst>
                  <a:ext uri="{FF2B5EF4-FFF2-40B4-BE49-F238E27FC236}">
                    <a16:creationId xmlns:a16="http://schemas.microsoft.com/office/drawing/2014/main" id="{C8D46EDD-828A-574E-A958-3A610C2E7B1B}"/>
                  </a:ext>
                </a:extLst>
              </p:cNvPr>
              <p:cNvSpPr/>
              <p:nvPr/>
            </p:nvSpPr>
            <p:spPr>
              <a:xfrm>
                <a:off x="4622799" y="5583269"/>
                <a:ext cx="1892900" cy="333247"/>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err="1" smtClean="0">
                    <a:ln>
                      <a:noFill/>
                    </a:ln>
                    <a:solidFill>
                      <a:schemeClr val="bg1"/>
                    </a:solidFill>
                    <a:effectLst/>
                    <a:uLnTx/>
                    <a:uFillTx/>
                    <a:cs typeface="Arial" panose="020B0604020202020204" pitchFamily="34" charset="0"/>
                  </a:rPr>
                  <a:t>Deri</a:t>
                </a:r>
                <a:r>
                  <a:rPr kumimoji="0" lang="en-US" sz="1200" b="1" i="0" u="none" strike="noStrike" kern="0" cap="none" spc="0" normalizeH="0" baseline="0" noProof="0" dirty="0" smtClean="0">
                    <a:ln>
                      <a:noFill/>
                    </a:ln>
                    <a:solidFill>
                      <a:schemeClr val="bg1"/>
                    </a:solidFill>
                    <a:effectLst/>
                    <a:uLnTx/>
                    <a:uFillTx/>
                    <a:cs typeface="Arial" panose="020B0604020202020204" pitchFamily="34" charset="0"/>
                  </a:rPr>
                  <a:t> </a:t>
                </a:r>
                <a:r>
                  <a:rPr kumimoji="0" lang="en-US" sz="1200" b="1" i="0" u="none" strike="noStrike" kern="0" cap="none" spc="0" normalizeH="0" baseline="0" noProof="0" dirty="0" err="1" smtClean="0">
                    <a:ln>
                      <a:noFill/>
                    </a:ln>
                    <a:solidFill>
                      <a:schemeClr val="bg1"/>
                    </a:solidFill>
                    <a:effectLst/>
                    <a:uLnTx/>
                    <a:uFillTx/>
                    <a:cs typeface="Arial" panose="020B0604020202020204" pitchFamily="34" charset="0"/>
                  </a:rPr>
                  <a:t>në</a:t>
                </a:r>
                <a:r>
                  <a:rPr kumimoji="0" lang="en-US" sz="1200" b="1" i="0" u="none" strike="noStrike" kern="0" cap="none" spc="0" normalizeH="0" baseline="0" noProof="0" dirty="0" smtClean="0">
                    <a:ln>
                      <a:noFill/>
                    </a:ln>
                    <a:solidFill>
                      <a:schemeClr val="bg1"/>
                    </a:solidFill>
                    <a:effectLst/>
                    <a:uLnTx/>
                    <a:uFillTx/>
                    <a:cs typeface="Arial" panose="020B0604020202020204" pitchFamily="34" charset="0"/>
                  </a:rPr>
                  <a:t> </a:t>
                </a:r>
                <a:r>
                  <a:rPr kumimoji="0" lang="en-US" sz="1200" b="1" i="0" u="none" strike="noStrike" kern="0" cap="none" spc="0" normalizeH="0" baseline="0" noProof="0" dirty="0" err="1" smtClean="0">
                    <a:ln>
                      <a:noFill/>
                    </a:ln>
                    <a:solidFill>
                      <a:schemeClr val="bg1"/>
                    </a:solidFill>
                    <a:effectLst/>
                    <a:uLnTx/>
                    <a:uFillTx/>
                    <a:cs typeface="Arial" panose="020B0604020202020204" pitchFamily="34" charset="0"/>
                  </a:rPr>
                  <a:t>arsim</a:t>
                </a:r>
                <a:r>
                  <a:rPr kumimoji="0" lang="en-US" sz="1200" b="1" i="0" u="none" strike="noStrike" kern="0" cap="none" spc="0" normalizeH="0" baseline="0" noProof="0" dirty="0" smtClean="0">
                    <a:ln>
                      <a:noFill/>
                    </a:ln>
                    <a:solidFill>
                      <a:schemeClr val="bg1"/>
                    </a:solidFill>
                    <a:effectLst/>
                    <a:uLnTx/>
                    <a:uFillTx/>
                    <a:cs typeface="Arial" panose="020B0604020202020204" pitchFamily="34" charset="0"/>
                  </a:rPr>
                  <a:t> </a:t>
                </a:r>
                <a:r>
                  <a:rPr kumimoji="0" lang="en-US" sz="1200" b="1" i="0" u="none" strike="noStrike" kern="0" cap="none" spc="0" normalizeH="0" baseline="0" noProof="0" dirty="0" err="1" smtClean="0">
                    <a:ln>
                      <a:noFill/>
                    </a:ln>
                    <a:solidFill>
                      <a:schemeClr val="bg1"/>
                    </a:solidFill>
                    <a:effectLst/>
                    <a:uLnTx/>
                    <a:uFillTx/>
                    <a:cs typeface="Arial" panose="020B0604020202020204" pitchFamily="34" charset="0"/>
                  </a:rPr>
                  <a:t>fillor</a:t>
                </a:r>
                <a:endParaRPr kumimoji="0" lang="uk-UA" sz="1200" b="1" i="0" u="none" strike="noStrike" kern="0" cap="none" spc="0" normalizeH="0" baseline="0" noProof="0" dirty="0">
                  <a:ln>
                    <a:noFill/>
                  </a:ln>
                  <a:solidFill>
                    <a:schemeClr val="bg1"/>
                  </a:solidFill>
                  <a:effectLst/>
                  <a:uLnTx/>
                  <a:uFillTx/>
                  <a:cs typeface="Arial" panose="020B0604020202020204" pitchFamily="34" charset="0"/>
                </a:endParaRPr>
              </a:p>
            </p:txBody>
          </p:sp>
        </p:grpSp>
        <p:sp>
          <p:nvSpPr>
            <p:cNvPr id="168" name="TextBox 167">
              <a:extLst>
                <a:ext uri="{FF2B5EF4-FFF2-40B4-BE49-F238E27FC236}">
                  <a16:creationId xmlns:a16="http://schemas.microsoft.com/office/drawing/2014/main" id="{2CA3A9D7-387E-4A65-A1C2-BAB2A38CE869}"/>
                </a:ext>
              </a:extLst>
            </p:cNvPr>
            <p:cNvSpPr txBox="1"/>
            <p:nvPr/>
          </p:nvSpPr>
          <p:spPr bwMode="auto">
            <a:xfrm>
              <a:off x="3420335" y="4272257"/>
              <a:ext cx="5779033" cy="481356"/>
            </a:xfrm>
            <a:prstGeom prst="rect">
              <a:avLst/>
            </a:prstGeom>
            <a:noFill/>
            <a:ln>
              <a:noFill/>
            </a:ln>
          </p:spPr>
          <p:txBody>
            <a:bodyPr wrap="square">
              <a:spAutoFit/>
            </a:bodyPr>
            <a:lstStyle>
              <a:defPPr>
                <a:defRPr lang="en-US"/>
              </a:defPPr>
              <a:lvl1pPr marR="0" lvl="0" indent="0" algn="ctr" defTabSz="914354" fontAlgn="auto">
                <a:lnSpc>
                  <a:spcPct val="100000"/>
                </a:lnSpc>
                <a:spcBef>
                  <a:spcPts val="0"/>
                </a:spcBef>
                <a:spcAft>
                  <a:spcPts val="0"/>
                </a:spcAft>
                <a:buClrTx/>
                <a:buSzTx/>
                <a:buFontTx/>
                <a:buNone/>
                <a:tabLst/>
                <a:defRPr kumimoji="0" sz="1600" b="1" i="0" u="none" strike="noStrike" cap="none" spc="0" normalizeH="0" baseline="0">
                  <a:ln>
                    <a:noFill/>
                  </a:ln>
                  <a:solidFill>
                    <a:srgbClr val="4472C4">
                      <a:lumMod val="75000"/>
                    </a:srgbClr>
                  </a:solidFill>
                  <a:effectLst/>
                  <a:uLnTx/>
                  <a:uFillTx/>
                  <a:latin typeface="Arial" pitchFamily="34" charset="0"/>
                  <a:cs typeface="Arial" pitchFamily="34" charset="0"/>
                </a:defRPr>
              </a:lvl1pPr>
            </a:lstStyle>
            <a:p>
              <a:pPr algn="l"/>
              <a:r>
                <a:rPr lang="en-US" sz="2000" dirty="0">
                  <a:solidFill>
                    <a:schemeClr val="bg1"/>
                  </a:solidFill>
                  <a:latin typeface="+mn-lt"/>
                </a:rPr>
                <a:t>4. </a:t>
              </a:r>
              <a:r>
                <a:rPr lang="en-US" sz="1800" dirty="0" err="1" smtClean="0">
                  <a:solidFill>
                    <a:schemeClr val="bg1"/>
                  </a:solidFill>
                  <a:latin typeface="+mn-lt"/>
                </a:rPr>
                <a:t>Shpërndarja</a:t>
              </a:r>
              <a:r>
                <a:rPr lang="en-US" sz="1800" dirty="0" smtClean="0">
                  <a:solidFill>
                    <a:schemeClr val="bg1"/>
                  </a:solidFill>
                  <a:latin typeface="+mn-lt"/>
                </a:rPr>
                <a:t> </a:t>
              </a:r>
              <a:r>
                <a:rPr lang="en-US" sz="1800" dirty="0" err="1" smtClean="0">
                  <a:solidFill>
                    <a:schemeClr val="bg1"/>
                  </a:solidFill>
                  <a:latin typeface="+mn-lt"/>
                </a:rPr>
                <a:t>sipas</a:t>
              </a:r>
              <a:r>
                <a:rPr lang="en-US" sz="1800" dirty="0" smtClean="0">
                  <a:solidFill>
                    <a:schemeClr val="bg1"/>
                  </a:solidFill>
                  <a:latin typeface="+mn-lt"/>
                </a:rPr>
                <a:t> </a:t>
              </a:r>
              <a:r>
                <a:rPr lang="en-US" sz="1800" dirty="0" err="1" smtClean="0">
                  <a:solidFill>
                    <a:schemeClr val="bg1"/>
                  </a:solidFill>
                  <a:latin typeface="+mn-lt"/>
                </a:rPr>
                <a:t>arsimit</a:t>
              </a:r>
              <a:r>
                <a:rPr lang="en-US" sz="1800" dirty="0" smtClean="0">
                  <a:solidFill>
                    <a:schemeClr val="bg1"/>
                  </a:solidFill>
                  <a:latin typeface="+mn-lt"/>
                </a:rPr>
                <a:t> </a:t>
              </a:r>
              <a:endParaRPr lang="en-US" sz="2000" dirty="0">
                <a:solidFill>
                  <a:schemeClr val="bg1"/>
                </a:solidFill>
                <a:latin typeface="+mn-lt"/>
              </a:endParaRPr>
            </a:p>
          </p:txBody>
        </p:sp>
      </p:grpSp>
      <p:grpSp>
        <p:nvGrpSpPr>
          <p:cNvPr id="275" name="Group 274"/>
          <p:cNvGrpSpPr/>
          <p:nvPr/>
        </p:nvGrpSpPr>
        <p:grpSpPr>
          <a:xfrm>
            <a:off x="3347839" y="3678009"/>
            <a:ext cx="5311943" cy="1012512"/>
            <a:chOff x="4990197" y="5678651"/>
            <a:chExt cx="7197317" cy="1100023"/>
          </a:xfrm>
        </p:grpSpPr>
        <p:grpSp>
          <p:nvGrpSpPr>
            <p:cNvPr id="276" name="Group 275"/>
            <p:cNvGrpSpPr/>
            <p:nvPr/>
          </p:nvGrpSpPr>
          <p:grpSpPr>
            <a:xfrm>
              <a:off x="6238277" y="5678651"/>
              <a:ext cx="5949237" cy="1100023"/>
              <a:chOff x="520945" y="5007666"/>
              <a:chExt cx="5949237" cy="1100023"/>
            </a:xfrm>
          </p:grpSpPr>
          <p:grpSp>
            <p:nvGrpSpPr>
              <p:cNvPr id="278" name="Group 277">
                <a:extLst>
                  <a:ext uri="{FF2B5EF4-FFF2-40B4-BE49-F238E27FC236}">
                    <a16:creationId xmlns:a16="http://schemas.microsoft.com/office/drawing/2014/main" id="{B08701C2-8822-4843-AC10-0B3E541B38D4}"/>
                  </a:ext>
                </a:extLst>
              </p:cNvPr>
              <p:cNvGrpSpPr/>
              <p:nvPr/>
            </p:nvGrpSpPr>
            <p:grpSpPr>
              <a:xfrm>
                <a:off x="2254100" y="5474580"/>
                <a:ext cx="1407124" cy="257191"/>
                <a:chOff x="9982200" y="5739817"/>
                <a:chExt cx="4224010" cy="1143000"/>
              </a:xfrm>
            </p:grpSpPr>
            <p:sp>
              <p:nvSpPr>
                <p:cNvPr id="295" name="Rounded Rectangle 294">
                  <a:extLst>
                    <a:ext uri="{FF2B5EF4-FFF2-40B4-BE49-F238E27FC236}">
                      <a16:creationId xmlns:a16="http://schemas.microsoft.com/office/drawing/2014/main" id="{73F37024-7C77-6B49-9AD0-C5989731EDB3}"/>
                    </a:ext>
                  </a:extLst>
                </p:cNvPr>
                <p:cNvSpPr/>
                <p:nvPr/>
              </p:nvSpPr>
              <p:spPr>
                <a:xfrm>
                  <a:off x="9982200"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6" name="Rounded Rectangle 295">
                  <a:extLst>
                    <a:ext uri="{FF2B5EF4-FFF2-40B4-BE49-F238E27FC236}">
                      <a16:creationId xmlns:a16="http://schemas.microsoft.com/office/drawing/2014/main" id="{A01C8FA0-49C1-3842-865E-8E2212ECF7A4}"/>
                    </a:ext>
                  </a:extLst>
                </p:cNvPr>
                <p:cNvSpPr/>
                <p:nvPr/>
              </p:nvSpPr>
              <p:spPr>
                <a:xfrm>
                  <a:off x="10417668"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7" name="Rounded Rectangle 296">
                  <a:extLst>
                    <a:ext uri="{FF2B5EF4-FFF2-40B4-BE49-F238E27FC236}">
                      <a16:creationId xmlns:a16="http://schemas.microsoft.com/office/drawing/2014/main" id="{091921D1-5D2A-194B-91D3-6523407028F8}"/>
                    </a:ext>
                  </a:extLst>
                </p:cNvPr>
                <p:cNvSpPr/>
                <p:nvPr/>
              </p:nvSpPr>
              <p:spPr>
                <a:xfrm>
                  <a:off x="10853136"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8" name="Rounded Rectangle 297">
                  <a:extLst>
                    <a:ext uri="{FF2B5EF4-FFF2-40B4-BE49-F238E27FC236}">
                      <a16:creationId xmlns:a16="http://schemas.microsoft.com/office/drawing/2014/main" id="{B1661B88-A6E5-6C42-8387-0B98AA0F3C89}"/>
                    </a:ext>
                  </a:extLst>
                </p:cNvPr>
                <p:cNvSpPr/>
                <p:nvPr/>
              </p:nvSpPr>
              <p:spPr>
                <a:xfrm>
                  <a:off x="11288604"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99" name="Rounded Rectangle 298">
                  <a:extLst>
                    <a:ext uri="{FF2B5EF4-FFF2-40B4-BE49-F238E27FC236}">
                      <a16:creationId xmlns:a16="http://schemas.microsoft.com/office/drawing/2014/main" id="{1F6BC7E7-C2AD-0A44-A73F-5E040FB53A1C}"/>
                    </a:ext>
                  </a:extLst>
                </p:cNvPr>
                <p:cNvSpPr/>
                <p:nvPr/>
              </p:nvSpPr>
              <p:spPr>
                <a:xfrm>
                  <a:off x="11724072"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300" name="Rounded Rectangle 299">
                  <a:extLst>
                    <a:ext uri="{FF2B5EF4-FFF2-40B4-BE49-F238E27FC236}">
                      <a16:creationId xmlns:a16="http://schemas.microsoft.com/office/drawing/2014/main" id="{45EE5692-A86C-9E4A-8A53-8138F4BE6290}"/>
                    </a:ext>
                  </a:extLst>
                </p:cNvPr>
                <p:cNvSpPr/>
                <p:nvPr/>
              </p:nvSpPr>
              <p:spPr>
                <a:xfrm>
                  <a:off x="12159540"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301" name="Rounded Rectangle 300">
                  <a:extLst>
                    <a:ext uri="{FF2B5EF4-FFF2-40B4-BE49-F238E27FC236}">
                      <a16:creationId xmlns:a16="http://schemas.microsoft.com/office/drawing/2014/main" id="{9F7D317B-B03F-574C-96E8-CED4A00396DE}"/>
                    </a:ext>
                  </a:extLst>
                </p:cNvPr>
                <p:cNvSpPr/>
                <p:nvPr/>
              </p:nvSpPr>
              <p:spPr>
                <a:xfrm>
                  <a:off x="12595008"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302" name="Rounded Rectangle 301">
                  <a:extLst>
                    <a:ext uri="{FF2B5EF4-FFF2-40B4-BE49-F238E27FC236}">
                      <a16:creationId xmlns:a16="http://schemas.microsoft.com/office/drawing/2014/main" id="{C8871F8E-4ACE-E24A-A21D-D09A21333DD6}"/>
                    </a:ext>
                  </a:extLst>
                </p:cNvPr>
                <p:cNvSpPr/>
                <p:nvPr/>
              </p:nvSpPr>
              <p:spPr>
                <a:xfrm>
                  <a:off x="1303047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303" name="Rounded Rectangle 302">
                  <a:extLst>
                    <a:ext uri="{FF2B5EF4-FFF2-40B4-BE49-F238E27FC236}">
                      <a16:creationId xmlns:a16="http://schemas.microsoft.com/office/drawing/2014/main" id="{BEA2EDBA-6A84-384D-BF5F-BC0C07D7DA30}"/>
                    </a:ext>
                  </a:extLst>
                </p:cNvPr>
                <p:cNvSpPr/>
                <p:nvPr/>
              </p:nvSpPr>
              <p:spPr>
                <a:xfrm>
                  <a:off x="1346594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304" name="Rounded Rectangle 303">
                  <a:extLst>
                    <a:ext uri="{FF2B5EF4-FFF2-40B4-BE49-F238E27FC236}">
                      <a16:creationId xmlns:a16="http://schemas.microsoft.com/office/drawing/2014/main" id="{7BFBBC53-E7B8-2A4C-AB98-972EE55EB28B}"/>
                    </a:ext>
                  </a:extLst>
                </p:cNvPr>
                <p:cNvSpPr/>
                <p:nvPr/>
              </p:nvSpPr>
              <p:spPr>
                <a:xfrm>
                  <a:off x="1390141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sp>
            <p:nvSpPr>
              <p:cNvPr id="279" name="Rectangle 278">
                <a:extLst>
                  <a:ext uri="{FF2B5EF4-FFF2-40B4-BE49-F238E27FC236}">
                    <a16:creationId xmlns:a16="http://schemas.microsoft.com/office/drawing/2014/main" id="{5E654EA5-777F-184F-B5BA-4FFA09E578E2}"/>
                  </a:ext>
                </a:extLst>
              </p:cNvPr>
              <p:cNvSpPr/>
              <p:nvPr/>
            </p:nvSpPr>
            <p:spPr>
              <a:xfrm>
                <a:off x="3732226" y="5410896"/>
                <a:ext cx="1026905" cy="328500"/>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chemeClr val="bg1"/>
                    </a:solidFill>
                    <a:effectLst/>
                    <a:uLnTx/>
                    <a:uFillTx/>
                    <a:cs typeface="Arial" panose="020B0604020202020204" pitchFamily="34" charset="0"/>
                  </a:rPr>
                  <a:t>64</a:t>
                </a:r>
                <a:r>
                  <a:rPr kumimoji="0" lang="en-US" sz="11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100" b="1" i="0" u="none" strike="noStrike" kern="0" cap="none" spc="0" normalizeH="0" baseline="0" noProof="0" dirty="0">
                  <a:ln>
                    <a:noFill/>
                  </a:ln>
                  <a:solidFill>
                    <a:schemeClr val="bg1"/>
                  </a:solidFill>
                  <a:effectLst/>
                  <a:uLnTx/>
                  <a:uFillTx/>
                  <a:cs typeface="Arial" panose="020B0604020202020204" pitchFamily="34" charset="0"/>
                </a:endParaRPr>
              </a:p>
            </p:txBody>
          </p:sp>
          <p:grpSp>
            <p:nvGrpSpPr>
              <p:cNvPr id="280" name="Group 279">
                <a:extLst>
                  <a:ext uri="{FF2B5EF4-FFF2-40B4-BE49-F238E27FC236}">
                    <a16:creationId xmlns:a16="http://schemas.microsoft.com/office/drawing/2014/main" id="{6931B3B7-FCE7-CC4D-A5BD-4249073E9BFC}"/>
                  </a:ext>
                </a:extLst>
              </p:cNvPr>
              <p:cNvGrpSpPr/>
              <p:nvPr/>
            </p:nvGrpSpPr>
            <p:grpSpPr>
              <a:xfrm>
                <a:off x="2255686" y="5850498"/>
                <a:ext cx="1407124" cy="257191"/>
                <a:chOff x="9982200" y="5739817"/>
                <a:chExt cx="4224010" cy="1143000"/>
              </a:xfrm>
            </p:grpSpPr>
            <p:sp>
              <p:nvSpPr>
                <p:cNvPr id="285" name="Rounded Rectangle 284">
                  <a:extLst>
                    <a:ext uri="{FF2B5EF4-FFF2-40B4-BE49-F238E27FC236}">
                      <a16:creationId xmlns:a16="http://schemas.microsoft.com/office/drawing/2014/main" id="{06960ED2-FB8E-664B-8806-058319176F20}"/>
                    </a:ext>
                  </a:extLst>
                </p:cNvPr>
                <p:cNvSpPr/>
                <p:nvPr/>
              </p:nvSpPr>
              <p:spPr>
                <a:xfrm>
                  <a:off x="9982200"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86" name="Rounded Rectangle 285">
                  <a:extLst>
                    <a:ext uri="{FF2B5EF4-FFF2-40B4-BE49-F238E27FC236}">
                      <a16:creationId xmlns:a16="http://schemas.microsoft.com/office/drawing/2014/main" id="{9A79D584-2B3B-5B46-A449-2B6913F0114E}"/>
                    </a:ext>
                  </a:extLst>
                </p:cNvPr>
                <p:cNvSpPr/>
                <p:nvPr/>
              </p:nvSpPr>
              <p:spPr>
                <a:xfrm>
                  <a:off x="10417668"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87" name="Rounded Rectangle 286">
                  <a:extLst>
                    <a:ext uri="{FF2B5EF4-FFF2-40B4-BE49-F238E27FC236}">
                      <a16:creationId xmlns:a16="http://schemas.microsoft.com/office/drawing/2014/main" id="{D23B9ECB-6169-3A4A-95D4-DD5BA136E97F}"/>
                    </a:ext>
                  </a:extLst>
                </p:cNvPr>
                <p:cNvSpPr/>
                <p:nvPr/>
              </p:nvSpPr>
              <p:spPr>
                <a:xfrm>
                  <a:off x="10853136"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88" name="Rounded Rectangle 287">
                  <a:extLst>
                    <a:ext uri="{FF2B5EF4-FFF2-40B4-BE49-F238E27FC236}">
                      <a16:creationId xmlns:a16="http://schemas.microsoft.com/office/drawing/2014/main" id="{C0BAE366-BF51-0040-A3F2-3257DD891034}"/>
                    </a:ext>
                  </a:extLst>
                </p:cNvPr>
                <p:cNvSpPr/>
                <p:nvPr/>
              </p:nvSpPr>
              <p:spPr>
                <a:xfrm>
                  <a:off x="11288604"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89" name="Rounded Rectangle 288">
                  <a:extLst>
                    <a:ext uri="{FF2B5EF4-FFF2-40B4-BE49-F238E27FC236}">
                      <a16:creationId xmlns:a16="http://schemas.microsoft.com/office/drawing/2014/main" id="{52FEC544-EAD8-D742-A834-F9ABE90F0172}"/>
                    </a:ext>
                  </a:extLst>
                </p:cNvPr>
                <p:cNvSpPr/>
                <p:nvPr/>
              </p:nvSpPr>
              <p:spPr>
                <a:xfrm>
                  <a:off x="11724072" y="5739817"/>
                  <a:ext cx="304800" cy="1143000"/>
                </a:xfrm>
                <a:prstGeom prst="roundRect">
                  <a:avLst/>
                </a:prstGeom>
                <a:solidFill>
                  <a:schemeClr val="bg1">
                    <a:lumMod val="75000"/>
                  </a:schemeClr>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0" name="Rounded Rectangle 289">
                  <a:extLst>
                    <a:ext uri="{FF2B5EF4-FFF2-40B4-BE49-F238E27FC236}">
                      <a16:creationId xmlns:a16="http://schemas.microsoft.com/office/drawing/2014/main" id="{4588D976-4278-0040-BC40-02AA72BD6ED5}"/>
                    </a:ext>
                  </a:extLst>
                </p:cNvPr>
                <p:cNvSpPr/>
                <p:nvPr/>
              </p:nvSpPr>
              <p:spPr>
                <a:xfrm>
                  <a:off x="1215954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1" name="Rounded Rectangle 290">
                  <a:extLst>
                    <a:ext uri="{FF2B5EF4-FFF2-40B4-BE49-F238E27FC236}">
                      <a16:creationId xmlns:a16="http://schemas.microsoft.com/office/drawing/2014/main" id="{729ED152-27CA-554D-90AF-968326DA3822}"/>
                    </a:ext>
                  </a:extLst>
                </p:cNvPr>
                <p:cNvSpPr/>
                <p:nvPr/>
              </p:nvSpPr>
              <p:spPr>
                <a:xfrm>
                  <a:off x="12595008"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2" name="Rounded Rectangle 291">
                  <a:extLst>
                    <a:ext uri="{FF2B5EF4-FFF2-40B4-BE49-F238E27FC236}">
                      <a16:creationId xmlns:a16="http://schemas.microsoft.com/office/drawing/2014/main" id="{F66F059F-D6F7-7649-BCAA-CF54BF98C82C}"/>
                    </a:ext>
                  </a:extLst>
                </p:cNvPr>
                <p:cNvSpPr/>
                <p:nvPr/>
              </p:nvSpPr>
              <p:spPr>
                <a:xfrm>
                  <a:off x="1303047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3" name="Rounded Rectangle 292">
                  <a:extLst>
                    <a:ext uri="{FF2B5EF4-FFF2-40B4-BE49-F238E27FC236}">
                      <a16:creationId xmlns:a16="http://schemas.microsoft.com/office/drawing/2014/main" id="{8BBAD485-48F0-D442-AEF8-ECB4DFFB1F0C}"/>
                    </a:ext>
                  </a:extLst>
                </p:cNvPr>
                <p:cNvSpPr/>
                <p:nvPr/>
              </p:nvSpPr>
              <p:spPr>
                <a:xfrm>
                  <a:off x="1346594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4" name="Rounded Rectangle 293">
                  <a:extLst>
                    <a:ext uri="{FF2B5EF4-FFF2-40B4-BE49-F238E27FC236}">
                      <a16:creationId xmlns:a16="http://schemas.microsoft.com/office/drawing/2014/main" id="{C28DE03E-A5D1-9044-99D9-2BCEFDA7B9FD}"/>
                    </a:ext>
                  </a:extLst>
                </p:cNvPr>
                <p:cNvSpPr/>
                <p:nvPr/>
              </p:nvSpPr>
              <p:spPr>
                <a:xfrm>
                  <a:off x="1390141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sp>
            <p:nvSpPr>
              <p:cNvPr id="281" name="Rectangle 280">
                <a:extLst>
                  <a:ext uri="{FF2B5EF4-FFF2-40B4-BE49-F238E27FC236}">
                    <a16:creationId xmlns:a16="http://schemas.microsoft.com/office/drawing/2014/main" id="{C8D46EDD-828A-574E-A958-3A610C2E7B1B}"/>
                  </a:ext>
                </a:extLst>
              </p:cNvPr>
              <p:cNvSpPr/>
              <p:nvPr/>
            </p:nvSpPr>
            <p:spPr>
              <a:xfrm>
                <a:off x="1344030" y="5383749"/>
                <a:ext cx="1084242" cy="351096"/>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chemeClr val="bg1"/>
                    </a:solidFill>
                    <a:effectLst/>
                    <a:uLnTx/>
                    <a:uFillTx/>
                    <a:cs typeface="Arial" panose="020B0604020202020204" pitchFamily="34" charset="0"/>
                  </a:rPr>
                  <a:t>Urbane</a:t>
                </a:r>
                <a:endParaRPr kumimoji="0" lang="uk-UA" sz="15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82" name="Rectangle 281">
                <a:extLst>
                  <a:ext uri="{FF2B5EF4-FFF2-40B4-BE49-F238E27FC236}">
                    <a16:creationId xmlns:a16="http://schemas.microsoft.com/office/drawing/2014/main" id="{C8D46EDD-828A-574E-A958-3A610C2E7B1B}"/>
                  </a:ext>
                </a:extLst>
              </p:cNvPr>
              <p:cNvSpPr/>
              <p:nvPr/>
            </p:nvSpPr>
            <p:spPr>
              <a:xfrm>
                <a:off x="1334996" y="5707068"/>
                <a:ext cx="979988" cy="351096"/>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err="1" smtClean="0">
                    <a:ln>
                      <a:noFill/>
                    </a:ln>
                    <a:solidFill>
                      <a:schemeClr val="bg1"/>
                    </a:solidFill>
                    <a:effectLst/>
                    <a:uLnTx/>
                    <a:uFillTx/>
                    <a:cs typeface="Arial" panose="020B0604020202020204" pitchFamily="34" charset="0"/>
                  </a:rPr>
                  <a:t>Rurale</a:t>
                </a:r>
                <a:endParaRPr kumimoji="0" lang="uk-UA" sz="15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83" name="Rectangle 282">
                <a:extLst>
                  <a:ext uri="{FF2B5EF4-FFF2-40B4-BE49-F238E27FC236}">
                    <a16:creationId xmlns:a16="http://schemas.microsoft.com/office/drawing/2014/main" id="{5E654EA5-777F-184F-B5BA-4FFA09E578E2}"/>
                  </a:ext>
                </a:extLst>
              </p:cNvPr>
              <p:cNvSpPr/>
              <p:nvPr/>
            </p:nvSpPr>
            <p:spPr>
              <a:xfrm>
                <a:off x="3736036" y="5757119"/>
                <a:ext cx="1026905" cy="328500"/>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100" b="1" kern="0" dirty="0">
                    <a:solidFill>
                      <a:schemeClr val="bg1"/>
                    </a:solidFill>
                    <a:cs typeface="Arial" panose="020B0604020202020204" pitchFamily="34" charset="0"/>
                  </a:rPr>
                  <a:t>36</a:t>
                </a:r>
                <a:r>
                  <a:rPr kumimoji="0" lang="en-US" sz="11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1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84" name="TextBox 283">
                <a:extLst>
                  <a:ext uri="{FF2B5EF4-FFF2-40B4-BE49-F238E27FC236}">
                    <a16:creationId xmlns:a16="http://schemas.microsoft.com/office/drawing/2014/main" id="{2CA3A9D7-387E-4A65-A1C2-BAB2A38CE869}"/>
                  </a:ext>
                </a:extLst>
              </p:cNvPr>
              <p:cNvSpPr txBox="1"/>
              <p:nvPr/>
            </p:nvSpPr>
            <p:spPr bwMode="auto">
              <a:xfrm>
                <a:off x="520945" y="5007666"/>
                <a:ext cx="5949237" cy="401253"/>
              </a:xfrm>
              <a:prstGeom prst="rect">
                <a:avLst/>
              </a:prstGeom>
              <a:noFill/>
              <a:ln>
                <a:noFill/>
              </a:ln>
            </p:spPr>
            <p:txBody>
              <a:bodyPr wrap="square">
                <a:spAutoFit/>
              </a:bodyPr>
              <a:lstStyle/>
              <a:p>
                <a:pPr marL="0" marR="0" lvl="0" indent="0" defTabSz="914354" rtl="0" eaLnBrk="1" fontAlgn="auto" latinLnBrk="0" hangingPunct="1">
                  <a:lnSpc>
                    <a:spcPct val="100000"/>
                  </a:lnSpc>
                  <a:spcBef>
                    <a:spcPts val="0"/>
                  </a:spcBef>
                  <a:spcAft>
                    <a:spcPts val="0"/>
                  </a:spcAft>
                  <a:buClrTx/>
                  <a:buSzTx/>
                  <a:buFontTx/>
                  <a:buNone/>
                  <a:tabLst/>
                  <a:defRPr/>
                </a:pPr>
                <a:r>
                  <a:rPr lang="en-US" b="1" dirty="0">
                    <a:solidFill>
                      <a:schemeClr val="bg1"/>
                    </a:solidFill>
                    <a:cs typeface="Arial" pitchFamily="34" charset="0"/>
                  </a:rPr>
                  <a:t>3</a:t>
                </a:r>
                <a:r>
                  <a:rPr kumimoji="0" lang="en-US" b="1" i="0" u="none" strike="noStrike" kern="1200" cap="none" spc="0" normalizeH="0" baseline="0" noProof="0" dirty="0">
                    <a:ln>
                      <a:noFill/>
                    </a:ln>
                    <a:solidFill>
                      <a:schemeClr val="bg1"/>
                    </a:solidFill>
                    <a:effectLst/>
                    <a:uLnTx/>
                    <a:uFillTx/>
                    <a:cs typeface="Arial" pitchFamily="34" charset="0"/>
                  </a:rPr>
                  <a:t>. </a:t>
                </a:r>
                <a:r>
                  <a:rPr kumimoji="0" lang="en-US" b="1" i="0" u="none" strike="noStrike" kern="1200" cap="none" spc="0" normalizeH="0" baseline="0" noProof="0" dirty="0" err="1" smtClean="0">
                    <a:ln>
                      <a:noFill/>
                    </a:ln>
                    <a:solidFill>
                      <a:schemeClr val="bg1"/>
                    </a:solidFill>
                    <a:effectLst/>
                    <a:uLnTx/>
                    <a:uFillTx/>
                    <a:cs typeface="Arial" pitchFamily="34" charset="0"/>
                  </a:rPr>
                  <a:t>Shpërndarja</a:t>
                </a:r>
                <a:r>
                  <a:rPr kumimoji="0" lang="en-US" b="1" i="0" u="none" strike="noStrike" kern="1200" cap="none" spc="0" normalizeH="0" baseline="0" noProof="0" dirty="0" smtClean="0">
                    <a:ln>
                      <a:noFill/>
                    </a:ln>
                    <a:solidFill>
                      <a:schemeClr val="bg1"/>
                    </a:solidFill>
                    <a:effectLst/>
                    <a:uLnTx/>
                    <a:uFillTx/>
                    <a:cs typeface="Arial" pitchFamily="34" charset="0"/>
                  </a:rPr>
                  <a:t> </a:t>
                </a:r>
                <a:r>
                  <a:rPr kumimoji="0" lang="en-US" b="1" i="0" u="none" strike="noStrike" kern="1200" cap="none" spc="0" normalizeH="0" baseline="0" noProof="0" dirty="0" err="1" smtClean="0">
                    <a:ln>
                      <a:noFill/>
                    </a:ln>
                    <a:solidFill>
                      <a:schemeClr val="bg1"/>
                    </a:solidFill>
                    <a:effectLst/>
                    <a:uLnTx/>
                    <a:uFillTx/>
                    <a:cs typeface="Arial" pitchFamily="34" charset="0"/>
                  </a:rPr>
                  <a:t>sipas</a:t>
                </a:r>
                <a:r>
                  <a:rPr kumimoji="0" lang="en-US" b="1" i="0" u="none" strike="noStrike" kern="1200" cap="none" spc="0" normalizeH="0" baseline="0" noProof="0" dirty="0" smtClean="0">
                    <a:ln>
                      <a:noFill/>
                    </a:ln>
                    <a:solidFill>
                      <a:schemeClr val="bg1"/>
                    </a:solidFill>
                    <a:effectLst/>
                    <a:uLnTx/>
                    <a:uFillTx/>
                    <a:cs typeface="Arial" pitchFamily="34" charset="0"/>
                  </a:rPr>
                  <a:t> </a:t>
                </a:r>
                <a:r>
                  <a:rPr kumimoji="0" lang="en-US" b="1" i="0" u="none" strike="noStrike" kern="1200" cap="none" spc="0" normalizeH="0" baseline="0" noProof="0" dirty="0" err="1" smtClean="0">
                    <a:ln>
                      <a:noFill/>
                    </a:ln>
                    <a:solidFill>
                      <a:schemeClr val="bg1"/>
                    </a:solidFill>
                    <a:effectLst/>
                    <a:uLnTx/>
                    <a:uFillTx/>
                    <a:cs typeface="Arial" pitchFamily="34" charset="0"/>
                  </a:rPr>
                  <a:t>zonës</a:t>
                </a:r>
                <a:endParaRPr kumimoji="0" lang="en-US" b="1" i="0" u="none" strike="noStrike" kern="1200" cap="none" spc="0" normalizeH="0" baseline="0" noProof="0" dirty="0">
                  <a:ln>
                    <a:noFill/>
                  </a:ln>
                  <a:solidFill>
                    <a:schemeClr val="bg1"/>
                  </a:solidFill>
                  <a:effectLst/>
                  <a:uLnTx/>
                  <a:uFillTx/>
                  <a:cs typeface="Arial" pitchFamily="34" charset="0"/>
                </a:endParaRPr>
              </a:p>
            </p:txBody>
          </p:sp>
        </p:grpSp>
        <p:pic>
          <p:nvPicPr>
            <p:cNvPr id="277" name="Picture 2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0197" y="5728016"/>
              <a:ext cx="1041911" cy="1041911"/>
            </a:xfrm>
            <a:prstGeom prst="rect">
              <a:avLst/>
            </a:prstGeom>
          </p:spPr>
        </p:pic>
      </p:grpSp>
      <p:pic>
        <p:nvPicPr>
          <p:cNvPr id="306" name="Picture 30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9562" y="975422"/>
            <a:ext cx="876034" cy="876034"/>
          </a:xfrm>
          <a:prstGeom prst="rect">
            <a:avLst/>
          </a:prstGeom>
        </p:spPr>
      </p:pic>
      <p:sp>
        <p:nvSpPr>
          <p:cNvPr id="307" name="TextBox 306"/>
          <p:cNvSpPr txBox="1"/>
          <p:nvPr/>
        </p:nvSpPr>
        <p:spPr>
          <a:xfrm>
            <a:off x="4915272" y="992880"/>
            <a:ext cx="532518" cy="323165"/>
          </a:xfrm>
          <a:prstGeom prst="rect">
            <a:avLst/>
          </a:prstGeom>
          <a:noFill/>
        </p:spPr>
        <p:txBody>
          <a:bodyPr wrap="none" rtlCol="0">
            <a:spAutoFit/>
          </a:bodyPr>
          <a:lstStyle/>
          <a:p>
            <a:r>
              <a:rPr lang="en-GB" sz="1500" b="1" dirty="0">
                <a:solidFill>
                  <a:schemeClr val="bg1"/>
                </a:solidFill>
              </a:rPr>
              <a:t>53%</a:t>
            </a:r>
          </a:p>
        </p:txBody>
      </p:sp>
      <p:sp>
        <p:nvSpPr>
          <p:cNvPr id="308" name="TextBox 307"/>
          <p:cNvSpPr txBox="1"/>
          <p:nvPr/>
        </p:nvSpPr>
        <p:spPr>
          <a:xfrm>
            <a:off x="3409154" y="1426921"/>
            <a:ext cx="538930" cy="323165"/>
          </a:xfrm>
          <a:prstGeom prst="rect">
            <a:avLst/>
          </a:prstGeom>
          <a:noFill/>
        </p:spPr>
        <p:txBody>
          <a:bodyPr wrap="none" rtlCol="0">
            <a:spAutoFit/>
          </a:bodyPr>
          <a:lstStyle/>
          <a:p>
            <a:r>
              <a:rPr lang="en-GB" sz="1500" b="1" dirty="0">
                <a:solidFill>
                  <a:schemeClr val="bg1"/>
                </a:solidFill>
              </a:rPr>
              <a:t>47%</a:t>
            </a:r>
          </a:p>
        </p:txBody>
      </p:sp>
      <p:sp>
        <p:nvSpPr>
          <p:cNvPr id="309" name="TextBox 308">
            <a:extLst>
              <a:ext uri="{FF2B5EF4-FFF2-40B4-BE49-F238E27FC236}">
                <a16:creationId xmlns:a16="http://schemas.microsoft.com/office/drawing/2014/main" id="{2CA3A9D7-387E-4A65-A1C2-BAB2A38CE869}"/>
              </a:ext>
            </a:extLst>
          </p:cNvPr>
          <p:cNvSpPr txBox="1"/>
          <p:nvPr/>
        </p:nvSpPr>
        <p:spPr bwMode="auto">
          <a:xfrm>
            <a:off x="3381206" y="73409"/>
            <a:ext cx="4165563" cy="369332"/>
          </a:xfrm>
          <a:prstGeom prst="rect">
            <a:avLst/>
          </a:prstGeom>
          <a:noFill/>
          <a:ln>
            <a:noFill/>
          </a:ln>
        </p:spPr>
        <p:txBody>
          <a:bodyPr wrap="square">
            <a:spAutoFit/>
          </a:bodyPr>
          <a:lstStyle>
            <a:defPPr>
              <a:defRPr lang="en-US"/>
            </a:defPPr>
            <a:lvl1pPr marR="0" lvl="0" indent="0" algn="ctr" defTabSz="914354" fontAlgn="auto">
              <a:lnSpc>
                <a:spcPct val="100000"/>
              </a:lnSpc>
              <a:spcBef>
                <a:spcPts val="0"/>
              </a:spcBef>
              <a:spcAft>
                <a:spcPts val="0"/>
              </a:spcAft>
              <a:buClrTx/>
              <a:buSzTx/>
              <a:buFontTx/>
              <a:buNone/>
              <a:tabLst/>
              <a:defRPr kumimoji="0" sz="1600" b="1" i="0" u="none" strike="noStrike" cap="none" spc="0" normalizeH="0" baseline="0">
                <a:ln>
                  <a:noFill/>
                </a:ln>
                <a:solidFill>
                  <a:srgbClr val="4472C4">
                    <a:lumMod val="75000"/>
                  </a:srgbClr>
                </a:solidFill>
                <a:effectLst/>
                <a:uLnTx/>
                <a:uFillTx/>
                <a:latin typeface="Arial" pitchFamily="34" charset="0"/>
                <a:cs typeface="Arial" pitchFamily="34" charset="0"/>
              </a:defRPr>
            </a:lvl1pPr>
          </a:lstStyle>
          <a:p>
            <a:pPr algn="l"/>
            <a:r>
              <a:rPr lang="en-US" sz="1800" dirty="0">
                <a:solidFill>
                  <a:schemeClr val="bg1"/>
                </a:solidFill>
                <a:latin typeface="+mn-lt"/>
              </a:rPr>
              <a:t>1. </a:t>
            </a:r>
            <a:r>
              <a:rPr lang="en-US" sz="1800" dirty="0" err="1" smtClean="0">
                <a:solidFill>
                  <a:schemeClr val="bg1"/>
                </a:solidFill>
                <a:latin typeface="+mn-lt"/>
              </a:rPr>
              <a:t>Shpërndarja</a:t>
            </a:r>
            <a:r>
              <a:rPr lang="en-US" sz="1800" dirty="0" smtClean="0">
                <a:solidFill>
                  <a:schemeClr val="bg1"/>
                </a:solidFill>
                <a:latin typeface="+mn-lt"/>
              </a:rPr>
              <a:t> </a:t>
            </a:r>
            <a:r>
              <a:rPr lang="en-US" sz="1800" dirty="0" err="1" smtClean="0">
                <a:solidFill>
                  <a:schemeClr val="bg1"/>
                </a:solidFill>
                <a:latin typeface="+mn-lt"/>
              </a:rPr>
              <a:t>sipas</a:t>
            </a:r>
            <a:r>
              <a:rPr lang="en-US" sz="1800" dirty="0" smtClean="0">
                <a:solidFill>
                  <a:schemeClr val="bg1"/>
                </a:solidFill>
                <a:latin typeface="+mn-lt"/>
              </a:rPr>
              <a:t> </a:t>
            </a:r>
            <a:r>
              <a:rPr lang="en-US" sz="1800" dirty="0" err="1" smtClean="0">
                <a:solidFill>
                  <a:schemeClr val="bg1"/>
                </a:solidFill>
                <a:latin typeface="+mn-lt"/>
              </a:rPr>
              <a:t>gjinisë</a:t>
            </a:r>
            <a:endParaRPr lang="en-US" sz="1800" dirty="0">
              <a:solidFill>
                <a:schemeClr val="bg1"/>
              </a:solidFill>
              <a:latin typeface="+mn-lt"/>
            </a:endParaRPr>
          </a:p>
        </p:txBody>
      </p:sp>
      <p:sp>
        <p:nvSpPr>
          <p:cNvPr id="310" name="Rectangle 309"/>
          <p:cNvSpPr/>
          <p:nvPr/>
        </p:nvSpPr>
        <p:spPr>
          <a:xfrm>
            <a:off x="10915213" y="65832"/>
            <a:ext cx="1440469" cy="369332"/>
          </a:xfrm>
          <a:prstGeom prst="rect">
            <a:avLst/>
          </a:prstGeom>
          <a:noFill/>
          <a:ln>
            <a:noFill/>
          </a:ln>
        </p:spPr>
        <p:txBody>
          <a:bodyPr wrap="square">
            <a:spAutoFit/>
          </a:bodyPr>
          <a:lstStyle/>
          <a:p>
            <a:pPr defTabSz="914354"/>
            <a:r>
              <a:rPr lang="en-US" b="1" dirty="0">
                <a:solidFill>
                  <a:schemeClr val="bg1"/>
                </a:solidFill>
                <a:cs typeface="Arial" pitchFamily="34" charset="0"/>
              </a:rPr>
              <a:t>5. </a:t>
            </a:r>
            <a:r>
              <a:rPr lang="en-US" b="1" dirty="0" err="1" smtClean="0">
                <a:solidFill>
                  <a:schemeClr val="bg1"/>
                </a:solidFill>
                <a:cs typeface="Arial" pitchFamily="34" charset="0"/>
              </a:rPr>
              <a:t>Qarqet</a:t>
            </a:r>
            <a:endParaRPr lang="en-US" b="1" dirty="0">
              <a:solidFill>
                <a:schemeClr val="bg1"/>
              </a:solidFill>
              <a:cs typeface="Arial" pitchFamily="34" charset="0"/>
            </a:endParaRPr>
          </a:p>
        </p:txBody>
      </p:sp>
      <p:grpSp>
        <p:nvGrpSpPr>
          <p:cNvPr id="148480" name="Group 148479"/>
          <p:cNvGrpSpPr/>
          <p:nvPr/>
        </p:nvGrpSpPr>
        <p:grpSpPr>
          <a:xfrm>
            <a:off x="3838783" y="1872699"/>
            <a:ext cx="4822518" cy="1700497"/>
            <a:chOff x="4411372" y="1202301"/>
            <a:chExt cx="4581059" cy="2492753"/>
          </a:xfrm>
        </p:grpSpPr>
        <p:grpSp>
          <p:nvGrpSpPr>
            <p:cNvPr id="208" name="Group 207"/>
            <p:cNvGrpSpPr/>
            <p:nvPr/>
          </p:nvGrpSpPr>
          <p:grpSpPr>
            <a:xfrm>
              <a:off x="4411372" y="1202301"/>
              <a:ext cx="4581059" cy="2492753"/>
              <a:chOff x="527164" y="4423989"/>
              <a:chExt cx="5015793" cy="2492753"/>
            </a:xfrm>
          </p:grpSpPr>
          <p:grpSp>
            <p:nvGrpSpPr>
              <p:cNvPr id="210" name="Group 209"/>
              <p:cNvGrpSpPr/>
              <p:nvPr/>
            </p:nvGrpSpPr>
            <p:grpSpPr>
              <a:xfrm>
                <a:off x="1915191" y="4969253"/>
                <a:ext cx="3615137" cy="1228199"/>
                <a:chOff x="8145774" y="3739041"/>
                <a:chExt cx="3559407" cy="1162765"/>
              </a:xfrm>
            </p:grpSpPr>
            <p:grpSp>
              <p:nvGrpSpPr>
                <p:cNvPr id="236" name="Group 235">
                  <a:extLst>
                    <a:ext uri="{FF2B5EF4-FFF2-40B4-BE49-F238E27FC236}">
                      <a16:creationId xmlns:a16="http://schemas.microsoft.com/office/drawing/2014/main" id="{C92A68C2-7B44-FC49-837E-701962AD3A57}"/>
                    </a:ext>
                  </a:extLst>
                </p:cNvPr>
                <p:cNvGrpSpPr/>
                <p:nvPr/>
              </p:nvGrpSpPr>
              <p:grpSpPr>
                <a:xfrm>
                  <a:off x="9136202" y="3898931"/>
                  <a:ext cx="1407123" cy="262020"/>
                  <a:chOff x="9986273" y="6377640"/>
                  <a:chExt cx="4224006" cy="1164466"/>
                </a:xfrm>
              </p:grpSpPr>
              <p:sp>
                <p:nvSpPr>
                  <p:cNvPr id="265" name="Rounded Rectangle 264">
                    <a:extLst>
                      <a:ext uri="{FF2B5EF4-FFF2-40B4-BE49-F238E27FC236}">
                        <a16:creationId xmlns:a16="http://schemas.microsoft.com/office/drawing/2014/main" id="{7C2E1F0F-4351-BE4A-91D8-E7933E2AF006}"/>
                      </a:ext>
                    </a:extLst>
                  </p:cNvPr>
                  <p:cNvSpPr/>
                  <p:nvPr/>
                </p:nvSpPr>
                <p:spPr>
                  <a:xfrm>
                    <a:off x="9986273" y="6377640"/>
                    <a:ext cx="304799"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6" name="Rounded Rectangle 265">
                    <a:extLst>
                      <a:ext uri="{FF2B5EF4-FFF2-40B4-BE49-F238E27FC236}">
                        <a16:creationId xmlns:a16="http://schemas.microsoft.com/office/drawing/2014/main" id="{E8914D76-EF9E-634B-9BAE-D9A81D492145}"/>
                      </a:ext>
                    </a:extLst>
                  </p:cNvPr>
                  <p:cNvSpPr/>
                  <p:nvPr/>
                </p:nvSpPr>
                <p:spPr>
                  <a:xfrm>
                    <a:off x="10421742" y="6377640"/>
                    <a:ext cx="304799"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7" name="Rounded Rectangle 266">
                    <a:extLst>
                      <a:ext uri="{FF2B5EF4-FFF2-40B4-BE49-F238E27FC236}">
                        <a16:creationId xmlns:a16="http://schemas.microsoft.com/office/drawing/2014/main" id="{DAD89117-C47D-2140-81E8-B743B097359A}"/>
                      </a:ext>
                    </a:extLst>
                  </p:cNvPr>
                  <p:cNvSpPr/>
                  <p:nvPr/>
                </p:nvSpPr>
                <p:spPr>
                  <a:xfrm>
                    <a:off x="10857208" y="6377640"/>
                    <a:ext cx="304799"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8" name="Rounded Rectangle 267">
                    <a:extLst>
                      <a:ext uri="{FF2B5EF4-FFF2-40B4-BE49-F238E27FC236}">
                        <a16:creationId xmlns:a16="http://schemas.microsoft.com/office/drawing/2014/main" id="{3930EB05-C032-D648-87BA-B46B8790AEE6}"/>
                      </a:ext>
                    </a:extLst>
                  </p:cNvPr>
                  <p:cNvSpPr/>
                  <p:nvPr/>
                </p:nvSpPr>
                <p:spPr>
                  <a:xfrm>
                    <a:off x="11273129" y="6399106"/>
                    <a:ext cx="304799" cy="1143000"/>
                  </a:xfrm>
                  <a:prstGeom prst="roundRect">
                    <a:avLst/>
                  </a:prstGeom>
                  <a:solidFill>
                    <a:schemeClr val="bg1">
                      <a:lumMod val="75000"/>
                    </a:schemeClr>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dirty="0">
                      <a:solidFill>
                        <a:schemeClr val="bg1"/>
                      </a:solidFill>
                      <a:cs typeface="Arial" panose="020B0604020202020204" pitchFamily="34" charset="0"/>
                    </a:endParaRPr>
                  </a:p>
                </p:txBody>
              </p:sp>
              <p:sp>
                <p:nvSpPr>
                  <p:cNvPr id="269" name="Rounded Rectangle 268">
                    <a:extLst>
                      <a:ext uri="{FF2B5EF4-FFF2-40B4-BE49-F238E27FC236}">
                        <a16:creationId xmlns:a16="http://schemas.microsoft.com/office/drawing/2014/main" id="{73AEDB89-1E40-6749-995F-14BC3B7E249A}"/>
                      </a:ext>
                    </a:extLst>
                  </p:cNvPr>
                  <p:cNvSpPr/>
                  <p:nvPr/>
                </p:nvSpPr>
                <p:spPr>
                  <a:xfrm>
                    <a:off x="11728145" y="6377640"/>
                    <a:ext cx="304799" cy="1143000"/>
                  </a:xfrm>
                  <a:prstGeom prst="roundRect">
                    <a:avLst/>
                  </a:prstGeom>
                  <a:solidFill>
                    <a:schemeClr val="bg1">
                      <a:lumMod val="75000"/>
                    </a:schemeClr>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70" name="Rounded Rectangle 269">
                    <a:extLst>
                      <a:ext uri="{FF2B5EF4-FFF2-40B4-BE49-F238E27FC236}">
                        <a16:creationId xmlns:a16="http://schemas.microsoft.com/office/drawing/2014/main" id="{F50C586B-D51F-1B4B-B98B-FF90D316F082}"/>
                      </a:ext>
                    </a:extLst>
                  </p:cNvPr>
                  <p:cNvSpPr/>
                  <p:nvPr/>
                </p:nvSpPr>
                <p:spPr>
                  <a:xfrm>
                    <a:off x="12163861" y="6377640"/>
                    <a:ext cx="304799" cy="1143000"/>
                  </a:xfrm>
                  <a:prstGeom prst="roundRect">
                    <a:avLst/>
                  </a:prstGeom>
                  <a:solidFill>
                    <a:schemeClr val="bg1">
                      <a:lumMod val="75000"/>
                    </a:schemeClr>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71" name="Rounded Rectangle 270">
                    <a:extLst>
                      <a:ext uri="{FF2B5EF4-FFF2-40B4-BE49-F238E27FC236}">
                        <a16:creationId xmlns:a16="http://schemas.microsoft.com/office/drawing/2014/main" id="{8B543BE0-C8F5-1F4A-AEB7-00665B13C8AF}"/>
                      </a:ext>
                    </a:extLst>
                  </p:cNvPr>
                  <p:cNvSpPr/>
                  <p:nvPr/>
                </p:nvSpPr>
                <p:spPr>
                  <a:xfrm>
                    <a:off x="12601828" y="6377640"/>
                    <a:ext cx="304799"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72" name="Rounded Rectangle 271">
                    <a:extLst>
                      <a:ext uri="{FF2B5EF4-FFF2-40B4-BE49-F238E27FC236}">
                        <a16:creationId xmlns:a16="http://schemas.microsoft.com/office/drawing/2014/main" id="{8F1D1DC5-C5AF-F447-B280-C8F816FC26A3}"/>
                      </a:ext>
                    </a:extLst>
                  </p:cNvPr>
                  <p:cNvSpPr/>
                  <p:nvPr/>
                </p:nvSpPr>
                <p:spPr>
                  <a:xfrm>
                    <a:off x="13026074" y="6377640"/>
                    <a:ext cx="304799"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73" name="Rounded Rectangle 272">
                    <a:extLst>
                      <a:ext uri="{FF2B5EF4-FFF2-40B4-BE49-F238E27FC236}">
                        <a16:creationId xmlns:a16="http://schemas.microsoft.com/office/drawing/2014/main" id="{16BE3F56-D88E-8A4A-A57C-F7079ABCCDFB}"/>
                      </a:ext>
                    </a:extLst>
                  </p:cNvPr>
                  <p:cNvSpPr/>
                  <p:nvPr/>
                </p:nvSpPr>
                <p:spPr>
                  <a:xfrm>
                    <a:off x="13454825" y="6377640"/>
                    <a:ext cx="304799"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74" name="Rounded Rectangle 273">
                    <a:extLst>
                      <a:ext uri="{FF2B5EF4-FFF2-40B4-BE49-F238E27FC236}">
                        <a16:creationId xmlns:a16="http://schemas.microsoft.com/office/drawing/2014/main" id="{F8EA07B5-3EE2-F74C-BDA8-E573F4B05DE5}"/>
                      </a:ext>
                    </a:extLst>
                  </p:cNvPr>
                  <p:cNvSpPr/>
                  <p:nvPr/>
                </p:nvSpPr>
                <p:spPr>
                  <a:xfrm>
                    <a:off x="13905480" y="6391462"/>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grpSp>
              <p:nvGrpSpPr>
                <p:cNvPr id="237" name="Group 236">
                  <a:extLst>
                    <a:ext uri="{FF2B5EF4-FFF2-40B4-BE49-F238E27FC236}">
                      <a16:creationId xmlns:a16="http://schemas.microsoft.com/office/drawing/2014/main" id="{369D7CB2-CB03-5749-B022-FDBECF42CBD9}"/>
                    </a:ext>
                  </a:extLst>
                </p:cNvPr>
                <p:cNvGrpSpPr/>
                <p:nvPr/>
              </p:nvGrpSpPr>
              <p:grpSpPr>
                <a:xfrm>
                  <a:off x="9136201" y="4208108"/>
                  <a:ext cx="1407124" cy="257194"/>
                  <a:chOff x="9986273" y="6094328"/>
                  <a:chExt cx="4224010" cy="1143011"/>
                </a:xfrm>
              </p:grpSpPr>
              <p:sp>
                <p:nvSpPr>
                  <p:cNvPr id="255" name="Rounded Rectangle 254">
                    <a:extLst>
                      <a:ext uri="{FF2B5EF4-FFF2-40B4-BE49-F238E27FC236}">
                        <a16:creationId xmlns:a16="http://schemas.microsoft.com/office/drawing/2014/main" id="{512B361B-1C7D-134B-9244-294E98C4711D}"/>
                      </a:ext>
                    </a:extLst>
                  </p:cNvPr>
                  <p:cNvSpPr/>
                  <p:nvPr/>
                </p:nvSpPr>
                <p:spPr>
                  <a:xfrm>
                    <a:off x="9986273" y="6094340"/>
                    <a:ext cx="304799" cy="1142999"/>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6" name="Rounded Rectangle 255">
                    <a:extLst>
                      <a:ext uri="{FF2B5EF4-FFF2-40B4-BE49-F238E27FC236}">
                        <a16:creationId xmlns:a16="http://schemas.microsoft.com/office/drawing/2014/main" id="{E287B70E-DD57-AC40-AFD7-C98F4BBEB7C6}"/>
                      </a:ext>
                    </a:extLst>
                  </p:cNvPr>
                  <p:cNvSpPr/>
                  <p:nvPr/>
                </p:nvSpPr>
                <p:spPr>
                  <a:xfrm>
                    <a:off x="10421742" y="6094340"/>
                    <a:ext cx="304799" cy="1142999"/>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7" name="Rounded Rectangle 256">
                    <a:extLst>
                      <a:ext uri="{FF2B5EF4-FFF2-40B4-BE49-F238E27FC236}">
                        <a16:creationId xmlns:a16="http://schemas.microsoft.com/office/drawing/2014/main" id="{ADD6E853-4F79-0F48-865C-87AD9B1738BA}"/>
                      </a:ext>
                    </a:extLst>
                  </p:cNvPr>
                  <p:cNvSpPr/>
                  <p:nvPr/>
                </p:nvSpPr>
                <p:spPr>
                  <a:xfrm>
                    <a:off x="10857208" y="6094340"/>
                    <a:ext cx="304799" cy="1142999"/>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8" name="Rounded Rectangle 257">
                    <a:extLst>
                      <a:ext uri="{FF2B5EF4-FFF2-40B4-BE49-F238E27FC236}">
                        <a16:creationId xmlns:a16="http://schemas.microsoft.com/office/drawing/2014/main" id="{71E7B0FD-E33A-6B49-88E0-2C71CE0C134D}"/>
                      </a:ext>
                    </a:extLst>
                  </p:cNvPr>
                  <p:cNvSpPr/>
                  <p:nvPr/>
                </p:nvSpPr>
                <p:spPr>
                  <a:xfrm>
                    <a:off x="11292678" y="6094340"/>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dirty="0">
                      <a:solidFill>
                        <a:schemeClr val="bg1"/>
                      </a:solidFill>
                      <a:cs typeface="Arial" panose="020B0604020202020204" pitchFamily="34" charset="0"/>
                    </a:endParaRPr>
                  </a:p>
                </p:txBody>
              </p:sp>
              <p:sp>
                <p:nvSpPr>
                  <p:cNvPr id="259" name="Rounded Rectangle 258">
                    <a:extLst>
                      <a:ext uri="{FF2B5EF4-FFF2-40B4-BE49-F238E27FC236}">
                        <a16:creationId xmlns:a16="http://schemas.microsoft.com/office/drawing/2014/main" id="{2B5A0B82-41DB-384F-AE31-66E6B314575B}"/>
                      </a:ext>
                    </a:extLst>
                  </p:cNvPr>
                  <p:cNvSpPr/>
                  <p:nvPr/>
                </p:nvSpPr>
                <p:spPr>
                  <a:xfrm>
                    <a:off x="11728144" y="6094328"/>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0" name="Rounded Rectangle 259">
                    <a:extLst>
                      <a:ext uri="{FF2B5EF4-FFF2-40B4-BE49-F238E27FC236}">
                        <a16:creationId xmlns:a16="http://schemas.microsoft.com/office/drawing/2014/main" id="{120014C4-0F21-E14F-BA6E-DD508AE17C51}"/>
                      </a:ext>
                    </a:extLst>
                  </p:cNvPr>
                  <p:cNvSpPr/>
                  <p:nvPr/>
                </p:nvSpPr>
                <p:spPr>
                  <a:xfrm>
                    <a:off x="12163613" y="6094340"/>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1" name="Rounded Rectangle 260">
                    <a:extLst>
                      <a:ext uri="{FF2B5EF4-FFF2-40B4-BE49-F238E27FC236}">
                        <a16:creationId xmlns:a16="http://schemas.microsoft.com/office/drawing/2014/main" id="{59D2B865-5190-6448-B523-A80E823893B8}"/>
                      </a:ext>
                    </a:extLst>
                  </p:cNvPr>
                  <p:cNvSpPr/>
                  <p:nvPr/>
                </p:nvSpPr>
                <p:spPr>
                  <a:xfrm>
                    <a:off x="12599082" y="6094340"/>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2" name="Rounded Rectangle 261">
                    <a:extLst>
                      <a:ext uri="{FF2B5EF4-FFF2-40B4-BE49-F238E27FC236}">
                        <a16:creationId xmlns:a16="http://schemas.microsoft.com/office/drawing/2014/main" id="{5A1A3E3C-4C55-A446-8BC2-FCB4868F4D43}"/>
                      </a:ext>
                    </a:extLst>
                  </p:cNvPr>
                  <p:cNvSpPr/>
                  <p:nvPr/>
                </p:nvSpPr>
                <p:spPr>
                  <a:xfrm>
                    <a:off x="13034548" y="6094340"/>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3" name="Rounded Rectangle 262">
                    <a:extLst>
                      <a:ext uri="{FF2B5EF4-FFF2-40B4-BE49-F238E27FC236}">
                        <a16:creationId xmlns:a16="http://schemas.microsoft.com/office/drawing/2014/main" id="{E5815829-AC3D-E440-A37D-C97F1F611FA6}"/>
                      </a:ext>
                    </a:extLst>
                  </p:cNvPr>
                  <p:cNvSpPr/>
                  <p:nvPr/>
                </p:nvSpPr>
                <p:spPr>
                  <a:xfrm>
                    <a:off x="13470017" y="6094340"/>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4" name="Rounded Rectangle 263">
                    <a:extLst>
                      <a:ext uri="{FF2B5EF4-FFF2-40B4-BE49-F238E27FC236}">
                        <a16:creationId xmlns:a16="http://schemas.microsoft.com/office/drawing/2014/main" id="{22B1590F-3705-364B-97D9-A2A57B801D57}"/>
                      </a:ext>
                    </a:extLst>
                  </p:cNvPr>
                  <p:cNvSpPr/>
                  <p:nvPr/>
                </p:nvSpPr>
                <p:spPr>
                  <a:xfrm>
                    <a:off x="13905484" y="6094340"/>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grpSp>
              <p:nvGrpSpPr>
                <p:cNvPr id="238" name="Group 237">
                  <a:extLst>
                    <a:ext uri="{FF2B5EF4-FFF2-40B4-BE49-F238E27FC236}">
                      <a16:creationId xmlns:a16="http://schemas.microsoft.com/office/drawing/2014/main" id="{4062DEC2-4D9F-234C-A367-BA6A03650856}"/>
                    </a:ext>
                  </a:extLst>
                </p:cNvPr>
                <p:cNvGrpSpPr/>
                <p:nvPr/>
              </p:nvGrpSpPr>
              <p:grpSpPr>
                <a:xfrm>
                  <a:off x="9134845" y="4525023"/>
                  <a:ext cx="1407124" cy="257192"/>
                  <a:chOff x="9982200" y="5739817"/>
                  <a:chExt cx="4224010" cy="1143004"/>
                </a:xfrm>
              </p:grpSpPr>
              <p:sp>
                <p:nvSpPr>
                  <p:cNvPr id="245" name="Rounded Rectangle 244">
                    <a:extLst>
                      <a:ext uri="{FF2B5EF4-FFF2-40B4-BE49-F238E27FC236}">
                        <a16:creationId xmlns:a16="http://schemas.microsoft.com/office/drawing/2014/main" id="{AE5DB807-D6B3-F54D-A874-A65171320150}"/>
                      </a:ext>
                    </a:extLst>
                  </p:cNvPr>
                  <p:cNvSpPr/>
                  <p:nvPr/>
                </p:nvSpPr>
                <p:spPr>
                  <a:xfrm>
                    <a:off x="9982200" y="5739821"/>
                    <a:ext cx="304799"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46" name="Rounded Rectangle 245">
                    <a:extLst>
                      <a:ext uri="{FF2B5EF4-FFF2-40B4-BE49-F238E27FC236}">
                        <a16:creationId xmlns:a16="http://schemas.microsoft.com/office/drawing/2014/main" id="{6170DB47-7C71-7B40-B057-2A633D739641}"/>
                      </a:ext>
                    </a:extLst>
                  </p:cNvPr>
                  <p:cNvSpPr/>
                  <p:nvPr/>
                </p:nvSpPr>
                <p:spPr>
                  <a:xfrm>
                    <a:off x="10417669" y="5739817"/>
                    <a:ext cx="304799"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47" name="Rounded Rectangle 246">
                    <a:extLst>
                      <a:ext uri="{FF2B5EF4-FFF2-40B4-BE49-F238E27FC236}">
                        <a16:creationId xmlns:a16="http://schemas.microsoft.com/office/drawing/2014/main" id="{C25B009B-B1A6-514D-A59D-A0DEEA44A53A}"/>
                      </a:ext>
                    </a:extLst>
                  </p:cNvPr>
                  <p:cNvSpPr/>
                  <p:nvPr/>
                </p:nvSpPr>
                <p:spPr>
                  <a:xfrm>
                    <a:off x="10853135" y="5739817"/>
                    <a:ext cx="304799"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8" name="Rounded Rectangle 247">
                    <a:extLst>
                      <a:ext uri="{FF2B5EF4-FFF2-40B4-BE49-F238E27FC236}">
                        <a16:creationId xmlns:a16="http://schemas.microsoft.com/office/drawing/2014/main" id="{1F7003AC-00F1-EE41-AF12-0D6DDF5E1F8D}"/>
                      </a:ext>
                    </a:extLst>
                  </p:cNvPr>
                  <p:cNvSpPr/>
                  <p:nvPr/>
                </p:nvSpPr>
                <p:spPr>
                  <a:xfrm>
                    <a:off x="11288605" y="5739817"/>
                    <a:ext cx="304799"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9" name="Rounded Rectangle 248">
                    <a:extLst>
                      <a:ext uri="{FF2B5EF4-FFF2-40B4-BE49-F238E27FC236}">
                        <a16:creationId xmlns:a16="http://schemas.microsoft.com/office/drawing/2014/main" id="{4BA01383-A3C7-FB46-AC1C-178354C25A9A}"/>
                      </a:ext>
                    </a:extLst>
                  </p:cNvPr>
                  <p:cNvSpPr/>
                  <p:nvPr/>
                </p:nvSpPr>
                <p:spPr>
                  <a:xfrm>
                    <a:off x="11724072"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0" name="Rounded Rectangle 249">
                    <a:extLst>
                      <a:ext uri="{FF2B5EF4-FFF2-40B4-BE49-F238E27FC236}">
                        <a16:creationId xmlns:a16="http://schemas.microsoft.com/office/drawing/2014/main" id="{5ADAC8BC-B385-7247-9C49-D5904EDE3B78}"/>
                      </a:ext>
                    </a:extLst>
                  </p:cNvPr>
                  <p:cNvSpPr/>
                  <p:nvPr/>
                </p:nvSpPr>
                <p:spPr>
                  <a:xfrm>
                    <a:off x="1215954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1" name="Rounded Rectangle 250">
                    <a:extLst>
                      <a:ext uri="{FF2B5EF4-FFF2-40B4-BE49-F238E27FC236}">
                        <a16:creationId xmlns:a16="http://schemas.microsoft.com/office/drawing/2014/main" id="{69E3C044-26E8-9049-8C66-7344E5A93B48}"/>
                      </a:ext>
                    </a:extLst>
                  </p:cNvPr>
                  <p:cNvSpPr/>
                  <p:nvPr/>
                </p:nvSpPr>
                <p:spPr>
                  <a:xfrm>
                    <a:off x="12595008"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2" name="Rounded Rectangle 251">
                    <a:extLst>
                      <a:ext uri="{FF2B5EF4-FFF2-40B4-BE49-F238E27FC236}">
                        <a16:creationId xmlns:a16="http://schemas.microsoft.com/office/drawing/2014/main" id="{4955BCE3-68C5-9743-A0D6-129783B16618}"/>
                      </a:ext>
                    </a:extLst>
                  </p:cNvPr>
                  <p:cNvSpPr/>
                  <p:nvPr/>
                </p:nvSpPr>
                <p:spPr>
                  <a:xfrm>
                    <a:off x="1303047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3" name="Rounded Rectangle 252">
                    <a:extLst>
                      <a:ext uri="{FF2B5EF4-FFF2-40B4-BE49-F238E27FC236}">
                        <a16:creationId xmlns:a16="http://schemas.microsoft.com/office/drawing/2014/main" id="{0B2B1897-B691-D547-AC94-984F30A37874}"/>
                      </a:ext>
                    </a:extLst>
                  </p:cNvPr>
                  <p:cNvSpPr/>
                  <p:nvPr/>
                </p:nvSpPr>
                <p:spPr>
                  <a:xfrm>
                    <a:off x="1346594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4" name="Rounded Rectangle 253">
                    <a:extLst>
                      <a:ext uri="{FF2B5EF4-FFF2-40B4-BE49-F238E27FC236}">
                        <a16:creationId xmlns:a16="http://schemas.microsoft.com/office/drawing/2014/main" id="{E0B12AE7-3E3E-3643-A286-4CAE068D997E}"/>
                      </a:ext>
                    </a:extLst>
                  </p:cNvPr>
                  <p:cNvSpPr/>
                  <p:nvPr/>
                </p:nvSpPr>
                <p:spPr>
                  <a:xfrm>
                    <a:off x="1390141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sp>
              <p:nvSpPr>
                <p:cNvPr id="239" name="Rectangle 238">
                  <a:extLst>
                    <a:ext uri="{FF2B5EF4-FFF2-40B4-BE49-F238E27FC236}">
                      <a16:creationId xmlns:a16="http://schemas.microsoft.com/office/drawing/2014/main" id="{5E654EA5-777F-184F-B5BA-4FFA09E578E2}"/>
                    </a:ext>
                  </a:extLst>
                </p:cNvPr>
                <p:cNvSpPr/>
                <p:nvPr/>
              </p:nvSpPr>
              <p:spPr>
                <a:xfrm>
                  <a:off x="10678277" y="3739041"/>
                  <a:ext cx="1026904" cy="469714"/>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noProof="0" dirty="0">
                      <a:solidFill>
                        <a:schemeClr val="bg1"/>
                      </a:solidFill>
                      <a:cs typeface="Arial" panose="020B0604020202020204" pitchFamily="34" charset="0"/>
                    </a:rPr>
                    <a:t>33</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0" name="Rectangle 239">
                  <a:extLst>
                    <a:ext uri="{FF2B5EF4-FFF2-40B4-BE49-F238E27FC236}">
                      <a16:creationId xmlns:a16="http://schemas.microsoft.com/office/drawing/2014/main" id="{5E654EA5-777F-184F-B5BA-4FFA09E578E2}"/>
                    </a:ext>
                  </a:extLst>
                </p:cNvPr>
                <p:cNvSpPr/>
                <p:nvPr/>
              </p:nvSpPr>
              <p:spPr>
                <a:xfrm>
                  <a:off x="10669864" y="4069956"/>
                  <a:ext cx="1026904" cy="469714"/>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noProof="0" dirty="0">
                      <a:solidFill>
                        <a:schemeClr val="bg1"/>
                      </a:solidFill>
                      <a:cs typeface="Arial" panose="020B0604020202020204" pitchFamily="34" charset="0"/>
                    </a:rPr>
                    <a:t>30</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1" name="Rectangle 240">
                  <a:extLst>
                    <a:ext uri="{FF2B5EF4-FFF2-40B4-BE49-F238E27FC236}">
                      <a16:creationId xmlns:a16="http://schemas.microsoft.com/office/drawing/2014/main" id="{5E654EA5-777F-184F-B5BA-4FFA09E578E2}"/>
                    </a:ext>
                  </a:extLst>
                </p:cNvPr>
                <p:cNvSpPr/>
                <p:nvPr/>
              </p:nvSpPr>
              <p:spPr>
                <a:xfrm>
                  <a:off x="10678277" y="4410490"/>
                  <a:ext cx="1026904" cy="469713"/>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25</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2" name="Rectangle 241">
                  <a:extLst>
                    <a:ext uri="{FF2B5EF4-FFF2-40B4-BE49-F238E27FC236}">
                      <a16:creationId xmlns:a16="http://schemas.microsoft.com/office/drawing/2014/main" id="{C8D46EDD-828A-574E-A958-3A610C2E7B1B}"/>
                    </a:ext>
                  </a:extLst>
                </p:cNvPr>
                <p:cNvSpPr/>
                <p:nvPr/>
              </p:nvSpPr>
              <p:spPr>
                <a:xfrm>
                  <a:off x="8157662" y="3741471"/>
                  <a:ext cx="718810" cy="469714"/>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cs typeface="Arial" panose="020B0604020202020204" pitchFamily="34" charset="0"/>
                    </a:rPr>
                    <a:t>18-30</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3" name="Rectangle 242">
                  <a:extLst>
                    <a:ext uri="{FF2B5EF4-FFF2-40B4-BE49-F238E27FC236}">
                      <a16:creationId xmlns:a16="http://schemas.microsoft.com/office/drawing/2014/main" id="{C8D46EDD-828A-574E-A958-3A610C2E7B1B}"/>
                    </a:ext>
                  </a:extLst>
                </p:cNvPr>
                <p:cNvSpPr/>
                <p:nvPr/>
              </p:nvSpPr>
              <p:spPr>
                <a:xfrm>
                  <a:off x="8170080" y="4033780"/>
                  <a:ext cx="706300" cy="469714"/>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31-45</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4" name="Rectangle 243">
                  <a:extLst>
                    <a:ext uri="{FF2B5EF4-FFF2-40B4-BE49-F238E27FC236}">
                      <a16:creationId xmlns:a16="http://schemas.microsoft.com/office/drawing/2014/main" id="{C8D46EDD-828A-574E-A958-3A610C2E7B1B}"/>
                    </a:ext>
                  </a:extLst>
                </p:cNvPr>
                <p:cNvSpPr/>
                <p:nvPr/>
              </p:nvSpPr>
              <p:spPr>
                <a:xfrm>
                  <a:off x="8145774" y="4432092"/>
                  <a:ext cx="736682" cy="469714"/>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cs typeface="Arial" panose="020B0604020202020204" pitchFamily="34" charset="0"/>
                    </a:rPr>
                    <a:t>46-60</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grpSp>
          <p:sp>
            <p:nvSpPr>
              <p:cNvPr id="211" name="TextBox 210">
                <a:extLst>
                  <a:ext uri="{FF2B5EF4-FFF2-40B4-BE49-F238E27FC236}">
                    <a16:creationId xmlns:a16="http://schemas.microsoft.com/office/drawing/2014/main" id="{2CA3A9D7-387E-4A65-A1C2-BAB2A38CE869}"/>
                  </a:ext>
                </a:extLst>
              </p:cNvPr>
              <p:cNvSpPr txBox="1"/>
              <p:nvPr/>
            </p:nvSpPr>
            <p:spPr bwMode="auto">
              <a:xfrm>
                <a:off x="527164" y="4423989"/>
                <a:ext cx="4749390" cy="541403"/>
              </a:xfrm>
              <a:prstGeom prst="rect">
                <a:avLst/>
              </a:prstGeom>
              <a:noFill/>
              <a:ln>
                <a:noFill/>
              </a:ln>
            </p:spPr>
            <p:txBody>
              <a:bodyPr wrap="square">
                <a:spAutoFit/>
              </a:bodyPr>
              <a:lstStyle>
                <a:defPPr>
                  <a:defRPr lang="en-US"/>
                </a:defPPr>
                <a:lvl1pPr marR="0" lvl="0" indent="0" algn="ctr" defTabSz="914354" fontAlgn="auto">
                  <a:lnSpc>
                    <a:spcPct val="100000"/>
                  </a:lnSpc>
                  <a:spcBef>
                    <a:spcPts val="0"/>
                  </a:spcBef>
                  <a:spcAft>
                    <a:spcPts val="0"/>
                  </a:spcAft>
                  <a:buClrTx/>
                  <a:buSzTx/>
                  <a:buFontTx/>
                  <a:buNone/>
                  <a:tabLst/>
                  <a:defRPr kumimoji="0" sz="1600" b="1" i="0" u="none" strike="noStrike" cap="none" spc="0" normalizeH="0" baseline="0">
                    <a:ln>
                      <a:noFill/>
                    </a:ln>
                    <a:solidFill>
                      <a:srgbClr val="4472C4">
                        <a:lumMod val="75000"/>
                      </a:srgbClr>
                    </a:solidFill>
                    <a:effectLst/>
                    <a:uLnTx/>
                    <a:uFillTx/>
                    <a:latin typeface="Arial" pitchFamily="34" charset="0"/>
                    <a:cs typeface="Arial" pitchFamily="34" charset="0"/>
                  </a:defRPr>
                </a:lvl1pPr>
              </a:lstStyle>
              <a:p>
                <a:pPr algn="l"/>
                <a:r>
                  <a:rPr lang="en-US" sz="1800" dirty="0">
                    <a:solidFill>
                      <a:schemeClr val="bg1"/>
                    </a:solidFill>
                    <a:latin typeface="+mn-lt"/>
                  </a:rPr>
                  <a:t>2. </a:t>
                </a:r>
                <a:r>
                  <a:rPr lang="en-US" sz="1800" dirty="0" err="1" smtClean="0">
                    <a:solidFill>
                      <a:schemeClr val="bg1"/>
                    </a:solidFill>
                    <a:latin typeface="+mn-lt"/>
                  </a:rPr>
                  <a:t>Shpërndarja</a:t>
                </a:r>
                <a:r>
                  <a:rPr lang="en-US" sz="1800" dirty="0" smtClean="0">
                    <a:solidFill>
                      <a:schemeClr val="bg1"/>
                    </a:solidFill>
                    <a:latin typeface="+mn-lt"/>
                  </a:rPr>
                  <a:t> </a:t>
                </a:r>
                <a:r>
                  <a:rPr lang="en-US" sz="1800" dirty="0" err="1" smtClean="0">
                    <a:solidFill>
                      <a:schemeClr val="bg1"/>
                    </a:solidFill>
                    <a:latin typeface="+mn-lt"/>
                  </a:rPr>
                  <a:t>sipas</a:t>
                </a:r>
                <a:r>
                  <a:rPr lang="en-US" sz="1800" dirty="0" smtClean="0">
                    <a:solidFill>
                      <a:schemeClr val="bg1"/>
                    </a:solidFill>
                    <a:latin typeface="+mn-lt"/>
                  </a:rPr>
                  <a:t> </a:t>
                </a:r>
                <a:r>
                  <a:rPr lang="en-US" sz="1800" dirty="0" err="1" smtClean="0">
                    <a:solidFill>
                      <a:schemeClr val="bg1"/>
                    </a:solidFill>
                    <a:latin typeface="+mn-lt"/>
                  </a:rPr>
                  <a:t>grup</a:t>
                </a:r>
                <a:r>
                  <a:rPr lang="en-US" sz="1800" dirty="0" smtClean="0">
                    <a:solidFill>
                      <a:schemeClr val="bg1"/>
                    </a:solidFill>
                    <a:latin typeface="+mn-lt"/>
                  </a:rPr>
                  <a:t> – </a:t>
                </a:r>
                <a:r>
                  <a:rPr lang="en-US" sz="1800" dirty="0" err="1" smtClean="0">
                    <a:solidFill>
                      <a:schemeClr val="bg1"/>
                    </a:solidFill>
                    <a:latin typeface="+mn-lt"/>
                  </a:rPr>
                  <a:t>moshave</a:t>
                </a:r>
                <a:r>
                  <a:rPr lang="en-US" sz="1800" dirty="0" smtClean="0">
                    <a:solidFill>
                      <a:schemeClr val="bg1"/>
                    </a:solidFill>
                    <a:latin typeface="+mn-lt"/>
                  </a:rPr>
                  <a:t> </a:t>
                </a:r>
                <a:endParaRPr lang="en-US" sz="1800" dirty="0">
                  <a:solidFill>
                    <a:schemeClr val="bg1"/>
                  </a:solidFill>
                  <a:latin typeface="+mn-lt"/>
                </a:endParaRPr>
              </a:p>
            </p:txBody>
          </p:sp>
          <p:sp>
            <p:nvSpPr>
              <p:cNvPr id="212" name="Rounded Rectangle 211">
                <a:extLst>
                  <a:ext uri="{FF2B5EF4-FFF2-40B4-BE49-F238E27FC236}">
                    <a16:creationId xmlns:a16="http://schemas.microsoft.com/office/drawing/2014/main" id="{AE5DB807-D6B3-F54D-A874-A65171320150}"/>
                  </a:ext>
                </a:extLst>
              </p:cNvPr>
              <p:cNvSpPr/>
              <p:nvPr/>
            </p:nvSpPr>
            <p:spPr>
              <a:xfrm>
                <a:off x="2914176" y="6158808"/>
                <a:ext cx="103126" cy="271665"/>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13" name="Rounded Rectangle 212">
                <a:extLst>
                  <a:ext uri="{FF2B5EF4-FFF2-40B4-BE49-F238E27FC236}">
                    <a16:creationId xmlns:a16="http://schemas.microsoft.com/office/drawing/2014/main" id="{6170DB47-7C71-7B40-B057-2A633D739641}"/>
                  </a:ext>
                </a:extLst>
              </p:cNvPr>
              <p:cNvSpPr/>
              <p:nvPr/>
            </p:nvSpPr>
            <p:spPr>
              <a:xfrm>
                <a:off x="3067084"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214" name="Rounded Rectangle 213">
                <a:extLst>
                  <a:ext uri="{FF2B5EF4-FFF2-40B4-BE49-F238E27FC236}">
                    <a16:creationId xmlns:a16="http://schemas.microsoft.com/office/drawing/2014/main" id="{C25B009B-B1A6-514D-A59D-A0DEEA44A53A}"/>
                  </a:ext>
                </a:extLst>
              </p:cNvPr>
              <p:cNvSpPr/>
              <p:nvPr/>
            </p:nvSpPr>
            <p:spPr>
              <a:xfrm>
                <a:off x="3214420"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dirty="0">
                  <a:solidFill>
                    <a:schemeClr val="bg1"/>
                  </a:solidFill>
                  <a:cs typeface="Arial" panose="020B0604020202020204" pitchFamily="34" charset="0"/>
                </a:endParaRPr>
              </a:p>
            </p:txBody>
          </p:sp>
          <p:sp>
            <p:nvSpPr>
              <p:cNvPr id="215" name="Rounded Rectangle 214">
                <a:extLst>
                  <a:ext uri="{FF2B5EF4-FFF2-40B4-BE49-F238E27FC236}">
                    <a16:creationId xmlns:a16="http://schemas.microsoft.com/office/drawing/2014/main" id="{1F7003AC-00F1-EE41-AF12-0D6DDF5E1F8D}"/>
                  </a:ext>
                </a:extLst>
              </p:cNvPr>
              <p:cNvSpPr/>
              <p:nvPr/>
            </p:nvSpPr>
            <p:spPr>
              <a:xfrm>
                <a:off x="3361757"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16" name="Rounded Rectangle 215">
                <a:extLst>
                  <a:ext uri="{FF2B5EF4-FFF2-40B4-BE49-F238E27FC236}">
                    <a16:creationId xmlns:a16="http://schemas.microsoft.com/office/drawing/2014/main" id="{4BA01383-A3C7-FB46-AC1C-178354C25A9A}"/>
                  </a:ext>
                </a:extLst>
              </p:cNvPr>
              <p:cNvSpPr/>
              <p:nvPr/>
            </p:nvSpPr>
            <p:spPr>
              <a:xfrm>
                <a:off x="3509093"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17" name="Rounded Rectangle 216">
                <a:extLst>
                  <a:ext uri="{FF2B5EF4-FFF2-40B4-BE49-F238E27FC236}">
                    <a16:creationId xmlns:a16="http://schemas.microsoft.com/office/drawing/2014/main" id="{5ADAC8BC-B385-7247-9C49-D5904EDE3B78}"/>
                  </a:ext>
                </a:extLst>
              </p:cNvPr>
              <p:cNvSpPr/>
              <p:nvPr/>
            </p:nvSpPr>
            <p:spPr>
              <a:xfrm>
                <a:off x="3656430"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18" name="Rounded Rectangle 217">
                <a:extLst>
                  <a:ext uri="{FF2B5EF4-FFF2-40B4-BE49-F238E27FC236}">
                    <a16:creationId xmlns:a16="http://schemas.microsoft.com/office/drawing/2014/main" id="{69E3C044-26E8-9049-8C66-7344E5A93B48}"/>
                  </a:ext>
                </a:extLst>
              </p:cNvPr>
              <p:cNvSpPr/>
              <p:nvPr/>
            </p:nvSpPr>
            <p:spPr>
              <a:xfrm>
                <a:off x="3803767"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19" name="Rounded Rectangle 218">
                <a:extLst>
                  <a:ext uri="{FF2B5EF4-FFF2-40B4-BE49-F238E27FC236}">
                    <a16:creationId xmlns:a16="http://schemas.microsoft.com/office/drawing/2014/main" id="{4955BCE3-68C5-9743-A0D6-129783B16618}"/>
                  </a:ext>
                </a:extLst>
              </p:cNvPr>
              <p:cNvSpPr/>
              <p:nvPr/>
            </p:nvSpPr>
            <p:spPr>
              <a:xfrm>
                <a:off x="3951103"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20" name="Rounded Rectangle 219">
                <a:extLst>
                  <a:ext uri="{FF2B5EF4-FFF2-40B4-BE49-F238E27FC236}">
                    <a16:creationId xmlns:a16="http://schemas.microsoft.com/office/drawing/2014/main" id="{0B2B1897-B691-D547-AC94-984F30A37874}"/>
                  </a:ext>
                </a:extLst>
              </p:cNvPr>
              <p:cNvSpPr/>
              <p:nvPr/>
            </p:nvSpPr>
            <p:spPr>
              <a:xfrm>
                <a:off x="4098440"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21" name="Rounded Rectangle 220">
                <a:extLst>
                  <a:ext uri="{FF2B5EF4-FFF2-40B4-BE49-F238E27FC236}">
                    <a16:creationId xmlns:a16="http://schemas.microsoft.com/office/drawing/2014/main" id="{E0B12AE7-3E3E-3643-A286-4CAE068D997E}"/>
                  </a:ext>
                </a:extLst>
              </p:cNvPr>
              <p:cNvSpPr/>
              <p:nvPr/>
            </p:nvSpPr>
            <p:spPr>
              <a:xfrm>
                <a:off x="4245776"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22" name="Rectangle 221">
                <a:extLst>
                  <a:ext uri="{FF2B5EF4-FFF2-40B4-BE49-F238E27FC236}">
                    <a16:creationId xmlns:a16="http://schemas.microsoft.com/office/drawing/2014/main" id="{5E654EA5-777F-184F-B5BA-4FFA09E578E2}"/>
                  </a:ext>
                </a:extLst>
              </p:cNvPr>
              <p:cNvSpPr/>
              <p:nvPr/>
            </p:nvSpPr>
            <p:spPr>
              <a:xfrm>
                <a:off x="4487345" y="6067305"/>
                <a:ext cx="1042981" cy="496146"/>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12</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23" name="Rectangle 222">
                <a:extLst>
                  <a:ext uri="{FF2B5EF4-FFF2-40B4-BE49-F238E27FC236}">
                    <a16:creationId xmlns:a16="http://schemas.microsoft.com/office/drawing/2014/main" id="{C8D46EDD-828A-574E-A958-3A610C2E7B1B}"/>
                  </a:ext>
                </a:extLst>
              </p:cNvPr>
              <p:cNvSpPr/>
              <p:nvPr/>
            </p:nvSpPr>
            <p:spPr>
              <a:xfrm>
                <a:off x="1963204" y="6033398"/>
                <a:ext cx="722804" cy="496146"/>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cs typeface="Arial" panose="020B0604020202020204" pitchFamily="34" charset="0"/>
                  </a:rPr>
                  <a:t>61-75</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24" name="Rounded Rectangle 223">
                <a:extLst>
                  <a:ext uri="{FF2B5EF4-FFF2-40B4-BE49-F238E27FC236}">
                    <a16:creationId xmlns:a16="http://schemas.microsoft.com/office/drawing/2014/main" id="{AE5DB807-D6B3-F54D-A874-A65171320150}"/>
                  </a:ext>
                </a:extLst>
              </p:cNvPr>
              <p:cNvSpPr/>
              <p:nvPr/>
            </p:nvSpPr>
            <p:spPr>
              <a:xfrm>
                <a:off x="2919747"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225" name="Rounded Rectangle 224">
                <a:extLst>
                  <a:ext uri="{FF2B5EF4-FFF2-40B4-BE49-F238E27FC236}">
                    <a16:creationId xmlns:a16="http://schemas.microsoft.com/office/drawing/2014/main" id="{6170DB47-7C71-7B40-B057-2A633D739641}"/>
                  </a:ext>
                </a:extLst>
              </p:cNvPr>
              <p:cNvSpPr/>
              <p:nvPr/>
            </p:nvSpPr>
            <p:spPr>
              <a:xfrm>
                <a:off x="3067084"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226" name="Rounded Rectangle 225">
                <a:extLst>
                  <a:ext uri="{FF2B5EF4-FFF2-40B4-BE49-F238E27FC236}">
                    <a16:creationId xmlns:a16="http://schemas.microsoft.com/office/drawing/2014/main" id="{C25B009B-B1A6-514D-A59D-A0DEEA44A53A}"/>
                  </a:ext>
                </a:extLst>
              </p:cNvPr>
              <p:cNvSpPr/>
              <p:nvPr/>
            </p:nvSpPr>
            <p:spPr>
              <a:xfrm>
                <a:off x="3214420"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dirty="0">
                  <a:solidFill>
                    <a:schemeClr val="bg1"/>
                  </a:solidFill>
                  <a:cs typeface="Arial" panose="020B0604020202020204" pitchFamily="34" charset="0"/>
                </a:endParaRPr>
              </a:p>
            </p:txBody>
          </p:sp>
          <p:sp>
            <p:nvSpPr>
              <p:cNvPr id="227" name="Rounded Rectangle 226">
                <a:extLst>
                  <a:ext uri="{FF2B5EF4-FFF2-40B4-BE49-F238E27FC236}">
                    <a16:creationId xmlns:a16="http://schemas.microsoft.com/office/drawing/2014/main" id="{1F7003AC-00F1-EE41-AF12-0D6DDF5E1F8D}"/>
                  </a:ext>
                </a:extLst>
              </p:cNvPr>
              <p:cNvSpPr/>
              <p:nvPr/>
            </p:nvSpPr>
            <p:spPr>
              <a:xfrm>
                <a:off x="3361757"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28" name="Rounded Rectangle 227">
                <a:extLst>
                  <a:ext uri="{FF2B5EF4-FFF2-40B4-BE49-F238E27FC236}">
                    <a16:creationId xmlns:a16="http://schemas.microsoft.com/office/drawing/2014/main" id="{4BA01383-A3C7-FB46-AC1C-178354C25A9A}"/>
                  </a:ext>
                </a:extLst>
              </p:cNvPr>
              <p:cNvSpPr/>
              <p:nvPr/>
            </p:nvSpPr>
            <p:spPr>
              <a:xfrm>
                <a:off x="3509093"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29" name="Rounded Rectangle 228">
                <a:extLst>
                  <a:ext uri="{FF2B5EF4-FFF2-40B4-BE49-F238E27FC236}">
                    <a16:creationId xmlns:a16="http://schemas.microsoft.com/office/drawing/2014/main" id="{5ADAC8BC-B385-7247-9C49-D5904EDE3B78}"/>
                  </a:ext>
                </a:extLst>
              </p:cNvPr>
              <p:cNvSpPr/>
              <p:nvPr/>
            </p:nvSpPr>
            <p:spPr>
              <a:xfrm>
                <a:off x="3656430"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30" name="Rounded Rectangle 229">
                <a:extLst>
                  <a:ext uri="{FF2B5EF4-FFF2-40B4-BE49-F238E27FC236}">
                    <a16:creationId xmlns:a16="http://schemas.microsoft.com/office/drawing/2014/main" id="{69E3C044-26E8-9049-8C66-7344E5A93B48}"/>
                  </a:ext>
                </a:extLst>
              </p:cNvPr>
              <p:cNvSpPr/>
              <p:nvPr/>
            </p:nvSpPr>
            <p:spPr>
              <a:xfrm>
                <a:off x="3803767"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31" name="Rounded Rectangle 230">
                <a:extLst>
                  <a:ext uri="{FF2B5EF4-FFF2-40B4-BE49-F238E27FC236}">
                    <a16:creationId xmlns:a16="http://schemas.microsoft.com/office/drawing/2014/main" id="{4955BCE3-68C5-9743-A0D6-129783B16618}"/>
                  </a:ext>
                </a:extLst>
              </p:cNvPr>
              <p:cNvSpPr/>
              <p:nvPr/>
            </p:nvSpPr>
            <p:spPr>
              <a:xfrm>
                <a:off x="3951103"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32" name="Rounded Rectangle 231">
                <a:extLst>
                  <a:ext uri="{FF2B5EF4-FFF2-40B4-BE49-F238E27FC236}">
                    <a16:creationId xmlns:a16="http://schemas.microsoft.com/office/drawing/2014/main" id="{0B2B1897-B691-D547-AC94-984F30A37874}"/>
                  </a:ext>
                </a:extLst>
              </p:cNvPr>
              <p:cNvSpPr/>
              <p:nvPr/>
            </p:nvSpPr>
            <p:spPr>
              <a:xfrm>
                <a:off x="4098440"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33" name="Rounded Rectangle 232">
                <a:extLst>
                  <a:ext uri="{FF2B5EF4-FFF2-40B4-BE49-F238E27FC236}">
                    <a16:creationId xmlns:a16="http://schemas.microsoft.com/office/drawing/2014/main" id="{E0B12AE7-3E3E-3643-A286-4CAE068D997E}"/>
                  </a:ext>
                </a:extLst>
              </p:cNvPr>
              <p:cNvSpPr/>
              <p:nvPr/>
            </p:nvSpPr>
            <p:spPr>
              <a:xfrm>
                <a:off x="4245776"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34" name="Rectangle 233">
                <a:extLst>
                  <a:ext uri="{FF2B5EF4-FFF2-40B4-BE49-F238E27FC236}">
                    <a16:creationId xmlns:a16="http://schemas.microsoft.com/office/drawing/2014/main" id="{5E654EA5-777F-184F-B5BA-4FFA09E578E2}"/>
                  </a:ext>
                </a:extLst>
              </p:cNvPr>
              <p:cNvSpPr/>
              <p:nvPr/>
            </p:nvSpPr>
            <p:spPr>
              <a:xfrm>
                <a:off x="4499976" y="6420596"/>
                <a:ext cx="1042981" cy="496146"/>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1</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35" name="Rectangle 234">
                <a:extLst>
                  <a:ext uri="{FF2B5EF4-FFF2-40B4-BE49-F238E27FC236}">
                    <a16:creationId xmlns:a16="http://schemas.microsoft.com/office/drawing/2014/main" id="{C8D46EDD-828A-574E-A958-3A610C2E7B1B}"/>
                  </a:ext>
                </a:extLst>
              </p:cNvPr>
              <p:cNvSpPr/>
              <p:nvPr/>
            </p:nvSpPr>
            <p:spPr>
              <a:xfrm>
                <a:off x="1746266" y="6408873"/>
                <a:ext cx="936996" cy="496146"/>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cs typeface="Arial" panose="020B0604020202020204" pitchFamily="34" charset="0"/>
                  </a:rPr>
                  <a:t>Over</a:t>
                </a:r>
                <a:r>
                  <a:rPr kumimoji="0" lang="en-US" sz="1500" b="1" i="0" u="none" strike="noStrike" kern="0" cap="none" spc="0" normalizeH="0" noProof="0" dirty="0">
                    <a:ln>
                      <a:noFill/>
                    </a:ln>
                    <a:solidFill>
                      <a:schemeClr val="bg1"/>
                    </a:solidFill>
                    <a:effectLst/>
                    <a:uLnTx/>
                    <a:uFillTx/>
                    <a:cs typeface="Arial" panose="020B0604020202020204" pitchFamily="34" charset="0"/>
                  </a:rPr>
                  <a:t> 76</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grpSp>
        <p:pic>
          <p:nvPicPr>
            <p:cNvPr id="8" name="Picture 7"/>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3885"/>
            <a:stretch/>
          </p:blipFill>
          <p:spPr>
            <a:xfrm>
              <a:off x="4611249" y="1866522"/>
              <a:ext cx="1152805" cy="1499900"/>
            </a:xfrm>
            <a:prstGeom prst="rect">
              <a:avLst/>
            </a:prstGeom>
          </p:spPr>
        </p:pic>
      </p:grpSp>
      <p:cxnSp>
        <p:nvCxnSpPr>
          <p:cNvPr id="15" name="Straight Connector 14">
            <a:extLst>
              <a:ext uri="{FF2B5EF4-FFF2-40B4-BE49-F238E27FC236}">
                <a16:creationId xmlns:a16="http://schemas.microsoft.com/office/drawing/2014/main" id="{C9870516-1D8C-4646-A026-A23D78106C6F}"/>
              </a:ext>
            </a:extLst>
          </p:cNvPr>
          <p:cNvCxnSpPr>
            <a:cxnSpLocks/>
          </p:cNvCxnSpPr>
          <p:nvPr/>
        </p:nvCxnSpPr>
        <p:spPr>
          <a:xfrm>
            <a:off x="3030688" y="1910625"/>
            <a:ext cx="5630612"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494904B-02E6-4015-B035-55556DA0236D}"/>
              </a:ext>
            </a:extLst>
          </p:cNvPr>
          <p:cNvCxnSpPr/>
          <p:nvPr/>
        </p:nvCxnSpPr>
        <p:spPr>
          <a:xfrm>
            <a:off x="8671474" y="54984"/>
            <a:ext cx="0" cy="5777223"/>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A200EEED-27EB-439B-B8AC-4338BDB99FC4}"/>
              </a:ext>
            </a:extLst>
          </p:cNvPr>
          <p:cNvCxnSpPr>
            <a:cxnSpLocks/>
          </p:cNvCxnSpPr>
          <p:nvPr/>
        </p:nvCxnSpPr>
        <p:spPr>
          <a:xfrm>
            <a:off x="3030688" y="3592923"/>
            <a:ext cx="5630612"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52725A8A-52B7-4F81-BED8-96E3D4FB737E}"/>
              </a:ext>
            </a:extLst>
          </p:cNvPr>
          <p:cNvCxnSpPr>
            <a:cxnSpLocks/>
          </p:cNvCxnSpPr>
          <p:nvPr/>
        </p:nvCxnSpPr>
        <p:spPr>
          <a:xfrm>
            <a:off x="3030688" y="4783575"/>
            <a:ext cx="5630612"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17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989E-7B81-49E3-92E9-60D708563BB0}"/>
              </a:ext>
            </a:extLst>
          </p:cNvPr>
          <p:cNvSpPr>
            <a:spLocks noGrp="1"/>
          </p:cNvSpPr>
          <p:nvPr>
            <p:ph type="title"/>
          </p:nvPr>
        </p:nvSpPr>
        <p:spPr/>
        <p:txBody>
          <a:bodyPr>
            <a:normAutofit/>
          </a:bodyPr>
          <a:lstStyle/>
          <a:p>
            <a:pPr algn="ctr"/>
            <a:r>
              <a:rPr lang="en-US" sz="2600" b="1" dirty="0"/>
              <a:t>2020 </a:t>
            </a:r>
            <a:br>
              <a:rPr lang="en-US" sz="2600" b="1" dirty="0"/>
            </a:br>
            <a:r>
              <a:rPr lang="en-US" sz="2600" b="1" dirty="0" err="1" smtClean="0"/>
              <a:t>Gjetjet</a:t>
            </a:r>
            <a:r>
              <a:rPr lang="en-US" sz="2600" b="1" dirty="0" smtClean="0"/>
              <a:t> </a:t>
            </a:r>
            <a:r>
              <a:rPr lang="en-US" sz="2600" b="1" dirty="0" err="1" smtClean="0"/>
              <a:t>kryesore</a:t>
            </a:r>
            <a:endParaRPr lang="en-US" sz="2600" b="1" dirty="0"/>
          </a:p>
        </p:txBody>
      </p:sp>
      <p:sp>
        <p:nvSpPr>
          <p:cNvPr id="3" name="Content Placeholder 2">
            <a:extLst>
              <a:ext uri="{FF2B5EF4-FFF2-40B4-BE49-F238E27FC236}">
                <a16:creationId xmlns:a16="http://schemas.microsoft.com/office/drawing/2014/main" id="{CCF2DBC3-D26B-4365-9708-99AA573F3996}"/>
              </a:ext>
            </a:extLst>
          </p:cNvPr>
          <p:cNvSpPr>
            <a:spLocks noGrp="1"/>
          </p:cNvSpPr>
          <p:nvPr>
            <p:ph idx="1"/>
          </p:nvPr>
        </p:nvSpPr>
        <p:spPr>
          <a:xfrm>
            <a:off x="3749964" y="864107"/>
            <a:ext cx="7924800" cy="4807020"/>
          </a:xfrm>
        </p:spPr>
        <p:txBody>
          <a:bodyPr>
            <a:normAutofit fontScale="92500" lnSpcReduction="10000"/>
          </a:bodyPr>
          <a:lstStyle/>
          <a:p>
            <a:pPr algn="just"/>
            <a:r>
              <a:rPr lang="en-US" dirty="0" err="1" smtClean="0"/>
              <a:t>Shqiptarët</a:t>
            </a:r>
            <a:r>
              <a:rPr lang="en-US" dirty="0" smtClean="0"/>
              <a:t> </a:t>
            </a:r>
            <a:r>
              <a:rPr lang="en-US" dirty="0" err="1" smtClean="0"/>
              <a:t>ndihen</a:t>
            </a:r>
            <a:r>
              <a:rPr lang="en-US" dirty="0" smtClean="0"/>
              <a:t> </a:t>
            </a:r>
            <a:r>
              <a:rPr lang="en-US" dirty="0" err="1" smtClean="0"/>
              <a:t>të</a:t>
            </a:r>
            <a:r>
              <a:rPr lang="en-US" dirty="0" smtClean="0"/>
              <a:t> </a:t>
            </a:r>
            <a:r>
              <a:rPr lang="en-US" dirty="0" err="1" smtClean="0"/>
              <a:t>shkëputur</a:t>
            </a:r>
            <a:r>
              <a:rPr lang="en-US" dirty="0" smtClean="0"/>
              <a:t> </a:t>
            </a:r>
            <a:r>
              <a:rPr lang="en-US" dirty="0" err="1" smtClean="0"/>
              <a:t>nga</a:t>
            </a:r>
            <a:r>
              <a:rPr lang="en-US" dirty="0" smtClean="0"/>
              <a:t> </a:t>
            </a:r>
            <a:r>
              <a:rPr lang="en-US" dirty="0" err="1" smtClean="0"/>
              <a:t>qeveria</a:t>
            </a:r>
            <a:r>
              <a:rPr lang="en-US" dirty="0" smtClean="0"/>
              <a:t> </a:t>
            </a:r>
            <a:r>
              <a:rPr lang="en-US" dirty="0" err="1" smtClean="0"/>
              <a:t>dhe</a:t>
            </a:r>
            <a:r>
              <a:rPr lang="en-US" dirty="0" smtClean="0"/>
              <a:t> </a:t>
            </a:r>
            <a:r>
              <a:rPr lang="en-US" dirty="0" err="1" smtClean="0"/>
              <a:t>politika</a:t>
            </a:r>
            <a:r>
              <a:rPr lang="en-US" dirty="0" smtClean="0"/>
              <a:t>, </a:t>
            </a:r>
            <a:r>
              <a:rPr lang="en-US" dirty="0" err="1" smtClean="0"/>
              <a:t>ku</a:t>
            </a:r>
            <a:r>
              <a:rPr lang="en-US" dirty="0" smtClean="0"/>
              <a:t> </a:t>
            </a:r>
            <a:r>
              <a:rPr lang="en-US" dirty="0" err="1" smtClean="0"/>
              <a:t>dy</a:t>
            </a:r>
            <a:r>
              <a:rPr lang="en-US" dirty="0" smtClean="0"/>
              <a:t> </a:t>
            </a:r>
            <a:r>
              <a:rPr lang="en-US" dirty="0" err="1" smtClean="0"/>
              <a:t>të</a:t>
            </a:r>
            <a:r>
              <a:rPr lang="en-US" dirty="0" smtClean="0"/>
              <a:t> </a:t>
            </a:r>
            <a:r>
              <a:rPr lang="en-US" dirty="0" err="1" smtClean="0"/>
              <a:t>tretat</a:t>
            </a:r>
            <a:r>
              <a:rPr lang="en-US" dirty="0" smtClean="0"/>
              <a:t> e </a:t>
            </a:r>
            <a:r>
              <a:rPr lang="en-US" dirty="0" err="1" smtClean="0"/>
              <a:t>tyre</a:t>
            </a:r>
            <a:r>
              <a:rPr lang="en-US" dirty="0" smtClean="0"/>
              <a:t> </a:t>
            </a:r>
            <a:r>
              <a:rPr lang="en-US" dirty="0" err="1" smtClean="0"/>
              <a:t>shprehin</a:t>
            </a:r>
            <a:r>
              <a:rPr lang="en-US" dirty="0" smtClean="0"/>
              <a:t> </a:t>
            </a:r>
            <a:r>
              <a:rPr lang="en-US" dirty="0" err="1" smtClean="0"/>
              <a:t>pakënaqësi</a:t>
            </a:r>
            <a:r>
              <a:rPr lang="en-US" dirty="0" smtClean="0"/>
              <a:t> me </a:t>
            </a:r>
            <a:r>
              <a:rPr lang="en-US" dirty="0" err="1" smtClean="0"/>
              <a:t>punën</a:t>
            </a:r>
            <a:r>
              <a:rPr lang="en-US" dirty="0" smtClean="0"/>
              <a:t> e </a:t>
            </a:r>
            <a:r>
              <a:rPr lang="en-US" dirty="0" err="1" smtClean="0"/>
              <a:t>institucioneve</a:t>
            </a:r>
            <a:r>
              <a:rPr lang="en-US" dirty="0" smtClean="0"/>
              <a:t> </a:t>
            </a:r>
            <a:r>
              <a:rPr lang="en-US" dirty="0" err="1" smtClean="0"/>
              <a:t>të</a:t>
            </a:r>
            <a:r>
              <a:rPr lang="en-US" dirty="0" smtClean="0"/>
              <a:t> </a:t>
            </a:r>
            <a:r>
              <a:rPr lang="en-US" dirty="0" err="1" smtClean="0"/>
              <a:t>qeverisjes</a:t>
            </a:r>
            <a:r>
              <a:rPr lang="en-US" dirty="0" smtClean="0"/>
              <a:t> </a:t>
            </a:r>
            <a:r>
              <a:rPr lang="en-US" dirty="0" err="1" smtClean="0"/>
              <a:t>dhe</a:t>
            </a:r>
            <a:r>
              <a:rPr lang="en-US" dirty="0" smtClean="0"/>
              <a:t> </a:t>
            </a:r>
            <a:r>
              <a:rPr lang="en-US" dirty="0" err="1" smtClean="0"/>
              <a:t>strukturat</a:t>
            </a:r>
            <a:r>
              <a:rPr lang="en-US" dirty="0" smtClean="0"/>
              <a:t> e </a:t>
            </a:r>
            <a:r>
              <a:rPr lang="en-US" dirty="0" err="1" smtClean="0"/>
              <a:t>opozitës</a:t>
            </a:r>
            <a:r>
              <a:rPr lang="en-US" dirty="0" smtClean="0"/>
              <a:t>. </a:t>
            </a:r>
          </a:p>
          <a:p>
            <a:pPr marL="0" indent="0" algn="just">
              <a:buNone/>
            </a:pPr>
            <a:endParaRPr lang="en-US" dirty="0" smtClean="0"/>
          </a:p>
          <a:p>
            <a:pPr algn="just"/>
            <a:r>
              <a:rPr lang="en-US" dirty="0" smtClean="0"/>
              <a:t>Më </a:t>
            </a:r>
            <a:r>
              <a:rPr lang="en-US" dirty="0" err="1" smtClean="0"/>
              <a:t>shumë</a:t>
            </a:r>
            <a:r>
              <a:rPr lang="en-US" dirty="0" smtClean="0"/>
              <a:t> se </a:t>
            </a:r>
            <a:r>
              <a:rPr lang="en-US" dirty="0" err="1" smtClean="0"/>
              <a:t>dy</a:t>
            </a:r>
            <a:r>
              <a:rPr lang="en-US" dirty="0" smtClean="0"/>
              <a:t> </a:t>
            </a:r>
            <a:r>
              <a:rPr lang="en-US" dirty="0" err="1" smtClean="0"/>
              <a:t>të</a:t>
            </a:r>
            <a:r>
              <a:rPr lang="en-US" dirty="0" smtClean="0"/>
              <a:t> </a:t>
            </a:r>
            <a:r>
              <a:rPr lang="en-US" dirty="0" err="1" smtClean="0"/>
              <a:t>tretat</a:t>
            </a:r>
            <a:r>
              <a:rPr lang="en-US" dirty="0" smtClean="0"/>
              <a:t> </a:t>
            </a:r>
            <a:r>
              <a:rPr lang="en-US" dirty="0" err="1" smtClean="0"/>
              <a:t>pohojnë</a:t>
            </a:r>
            <a:r>
              <a:rPr lang="en-US" dirty="0" smtClean="0"/>
              <a:t> se </a:t>
            </a:r>
            <a:r>
              <a:rPr lang="en-US" dirty="0" err="1" smtClean="0"/>
              <a:t>është</a:t>
            </a:r>
            <a:r>
              <a:rPr lang="en-US" dirty="0" smtClean="0"/>
              <a:t> </a:t>
            </a:r>
            <a:r>
              <a:rPr lang="en-US" dirty="0" err="1" smtClean="0"/>
              <a:t>i</a:t>
            </a:r>
            <a:r>
              <a:rPr lang="en-US" dirty="0" smtClean="0"/>
              <a:t> </a:t>
            </a:r>
            <a:r>
              <a:rPr lang="en-US" dirty="0" err="1" smtClean="0"/>
              <a:t>rëndësishëm</a:t>
            </a:r>
            <a:r>
              <a:rPr lang="en-US" dirty="0" smtClean="0"/>
              <a:t> </a:t>
            </a:r>
            <a:r>
              <a:rPr lang="en-US" dirty="0" err="1" smtClean="0"/>
              <a:t>aksesi</a:t>
            </a:r>
            <a:r>
              <a:rPr lang="en-US" dirty="0" smtClean="0"/>
              <a:t> </a:t>
            </a:r>
            <a:r>
              <a:rPr lang="en-US" dirty="0" err="1" smtClean="0"/>
              <a:t>në</a:t>
            </a:r>
            <a:r>
              <a:rPr lang="en-US" dirty="0" smtClean="0"/>
              <a:t> </a:t>
            </a:r>
            <a:r>
              <a:rPr lang="en-US" dirty="0" err="1" smtClean="0"/>
              <a:t>informacion</a:t>
            </a:r>
            <a:r>
              <a:rPr lang="en-US" dirty="0" smtClean="0"/>
              <a:t> </a:t>
            </a:r>
            <a:r>
              <a:rPr lang="en-US" dirty="0" err="1" smtClean="0"/>
              <a:t>publik</a:t>
            </a:r>
            <a:r>
              <a:rPr lang="en-US" dirty="0" smtClean="0"/>
              <a:t>. </a:t>
            </a:r>
            <a:r>
              <a:rPr lang="en-US" dirty="0" err="1" smtClean="0"/>
              <a:t>Qytetarët</a:t>
            </a:r>
            <a:r>
              <a:rPr lang="en-US" dirty="0" smtClean="0"/>
              <a:t> </a:t>
            </a:r>
            <a:r>
              <a:rPr lang="en-US" dirty="0" err="1" smtClean="0"/>
              <a:t>duan</a:t>
            </a:r>
            <a:r>
              <a:rPr lang="en-US" dirty="0" smtClean="0"/>
              <a:t> </a:t>
            </a:r>
            <a:r>
              <a:rPr lang="en-US" dirty="0" err="1" smtClean="0"/>
              <a:t>të</a:t>
            </a:r>
            <a:r>
              <a:rPr lang="en-US" dirty="0" smtClean="0"/>
              <a:t> </a:t>
            </a:r>
            <a:r>
              <a:rPr lang="en-US" dirty="0" err="1" smtClean="0"/>
              <a:t>dinë</a:t>
            </a:r>
            <a:r>
              <a:rPr lang="en-US" dirty="0" smtClean="0"/>
              <a:t> </a:t>
            </a:r>
            <a:r>
              <a:rPr lang="en-US" dirty="0" err="1" smtClean="0"/>
              <a:t>kush</a:t>
            </a:r>
            <a:r>
              <a:rPr lang="en-US" dirty="0" smtClean="0"/>
              <a:t> </a:t>
            </a:r>
            <a:r>
              <a:rPr lang="en-US" dirty="0" err="1" smtClean="0"/>
              <a:t>i</a:t>
            </a:r>
            <a:r>
              <a:rPr lang="en-US" dirty="0" smtClean="0"/>
              <a:t> </a:t>
            </a:r>
            <a:r>
              <a:rPr lang="en-US" dirty="0" err="1" smtClean="0"/>
              <a:t>financon</a:t>
            </a:r>
            <a:r>
              <a:rPr lang="en-US" dirty="0" smtClean="0"/>
              <a:t> </a:t>
            </a:r>
            <a:r>
              <a:rPr lang="en-US" dirty="0" err="1" smtClean="0"/>
              <a:t>fushatat</a:t>
            </a:r>
            <a:r>
              <a:rPr lang="en-US" dirty="0" smtClean="0"/>
              <a:t> </a:t>
            </a:r>
            <a:r>
              <a:rPr lang="en-US" dirty="0" err="1" smtClean="0"/>
              <a:t>elektorale</a:t>
            </a:r>
            <a:r>
              <a:rPr lang="en-US" dirty="0" smtClean="0"/>
              <a:t> </a:t>
            </a:r>
            <a:r>
              <a:rPr lang="en-US" dirty="0" err="1" smtClean="0"/>
              <a:t>dhe</a:t>
            </a:r>
            <a:r>
              <a:rPr lang="en-US" dirty="0" smtClean="0"/>
              <a:t> </a:t>
            </a:r>
            <a:r>
              <a:rPr lang="en-US" dirty="0" err="1" smtClean="0"/>
              <a:t>kandidatët</a:t>
            </a:r>
            <a:r>
              <a:rPr lang="en-US" dirty="0" smtClean="0"/>
              <a:t> </a:t>
            </a:r>
            <a:r>
              <a:rPr lang="en-US" dirty="0" err="1" smtClean="0"/>
              <a:t>përkatës</a:t>
            </a:r>
            <a:r>
              <a:rPr lang="en-US" dirty="0" smtClean="0"/>
              <a:t> </a:t>
            </a:r>
            <a:r>
              <a:rPr lang="en-US" dirty="0" err="1" smtClean="0"/>
              <a:t>dhe</a:t>
            </a:r>
            <a:r>
              <a:rPr lang="en-US" dirty="0" smtClean="0"/>
              <a:t> </a:t>
            </a:r>
            <a:r>
              <a:rPr lang="en-US" dirty="0" err="1" smtClean="0"/>
              <a:t>si</a:t>
            </a:r>
            <a:r>
              <a:rPr lang="en-US" dirty="0" smtClean="0"/>
              <a:t> </a:t>
            </a:r>
            <a:r>
              <a:rPr lang="en-US" dirty="0" err="1" smtClean="0"/>
              <a:t>shpenzohen</a:t>
            </a:r>
            <a:r>
              <a:rPr lang="en-US" dirty="0" smtClean="0"/>
              <a:t> </a:t>
            </a:r>
            <a:r>
              <a:rPr lang="en-US" dirty="0" err="1" smtClean="0"/>
              <a:t>këto</a:t>
            </a:r>
            <a:r>
              <a:rPr lang="en-US" dirty="0" smtClean="0"/>
              <a:t> para. </a:t>
            </a:r>
            <a:r>
              <a:rPr lang="en-US" dirty="0" err="1" smtClean="0"/>
              <a:t>Pjesëmarrësit</a:t>
            </a:r>
            <a:r>
              <a:rPr lang="en-US" dirty="0" smtClean="0"/>
              <a:t> </a:t>
            </a:r>
            <a:r>
              <a:rPr lang="en-US" dirty="0" err="1" smtClean="0"/>
              <a:t>në</a:t>
            </a:r>
            <a:r>
              <a:rPr lang="en-US" dirty="0" smtClean="0"/>
              <a:t> </a:t>
            </a:r>
            <a:r>
              <a:rPr lang="en-US" dirty="0" err="1" smtClean="0"/>
              <a:t>fokus</a:t>
            </a:r>
            <a:r>
              <a:rPr lang="en-US" dirty="0" smtClean="0"/>
              <a:t> </a:t>
            </a:r>
            <a:r>
              <a:rPr lang="en-US" dirty="0" err="1" smtClean="0"/>
              <a:t>grupe</a:t>
            </a:r>
            <a:r>
              <a:rPr lang="en-US" dirty="0" smtClean="0"/>
              <a:t> </a:t>
            </a:r>
            <a:r>
              <a:rPr lang="en-US" dirty="0" err="1" smtClean="0"/>
              <a:t>besojnë</a:t>
            </a:r>
            <a:r>
              <a:rPr lang="en-US" dirty="0" smtClean="0"/>
              <a:t> se </a:t>
            </a:r>
            <a:r>
              <a:rPr lang="en-US" dirty="0" err="1" smtClean="0"/>
              <a:t>ky</a:t>
            </a:r>
            <a:r>
              <a:rPr lang="en-US" dirty="0" smtClean="0"/>
              <a:t> </a:t>
            </a:r>
            <a:r>
              <a:rPr lang="en-US" dirty="0" err="1" smtClean="0"/>
              <a:t>informacion</a:t>
            </a:r>
            <a:r>
              <a:rPr lang="en-US" dirty="0" smtClean="0"/>
              <a:t> </a:t>
            </a:r>
            <a:r>
              <a:rPr lang="en-US" dirty="0" err="1" smtClean="0"/>
              <a:t>nuk</a:t>
            </a:r>
            <a:r>
              <a:rPr lang="en-US" dirty="0" smtClean="0"/>
              <a:t>  </a:t>
            </a:r>
            <a:r>
              <a:rPr lang="en-US" dirty="0" err="1" smtClean="0"/>
              <a:t>jepet</a:t>
            </a:r>
            <a:r>
              <a:rPr lang="en-US" dirty="0" smtClean="0"/>
              <a:t>. </a:t>
            </a:r>
          </a:p>
          <a:p>
            <a:pPr algn="just"/>
            <a:endParaRPr lang="en-US" dirty="0" smtClean="0"/>
          </a:p>
          <a:p>
            <a:pPr algn="just"/>
            <a:r>
              <a:rPr lang="en-US" dirty="0" err="1" smtClean="0"/>
              <a:t>Krahasuar</a:t>
            </a:r>
            <a:r>
              <a:rPr lang="en-US" dirty="0" smtClean="0"/>
              <a:t> me 2016, </a:t>
            </a:r>
            <a:r>
              <a:rPr lang="en-US" dirty="0" err="1" smtClean="0"/>
              <a:t>qytetarët</a:t>
            </a:r>
            <a:r>
              <a:rPr lang="en-US" dirty="0" smtClean="0"/>
              <a:t> </a:t>
            </a:r>
            <a:r>
              <a:rPr lang="en-US" dirty="0" err="1" smtClean="0"/>
              <a:t>shohin</a:t>
            </a:r>
            <a:r>
              <a:rPr lang="en-US" dirty="0" smtClean="0"/>
              <a:t> </a:t>
            </a:r>
            <a:r>
              <a:rPr lang="en-US" dirty="0" err="1" smtClean="0"/>
              <a:t>më</a:t>
            </a:r>
            <a:r>
              <a:rPr lang="en-US" dirty="0" smtClean="0"/>
              <a:t> </a:t>
            </a:r>
            <a:r>
              <a:rPr lang="en-US" dirty="0" err="1" smtClean="0"/>
              <a:t>shumë</a:t>
            </a:r>
            <a:r>
              <a:rPr lang="en-US" dirty="0" smtClean="0"/>
              <a:t> </a:t>
            </a:r>
            <a:r>
              <a:rPr lang="en-US" dirty="0" err="1" smtClean="0"/>
              <a:t>mundësi</a:t>
            </a:r>
            <a:r>
              <a:rPr lang="en-US" dirty="0" smtClean="0"/>
              <a:t> </a:t>
            </a:r>
            <a:r>
              <a:rPr lang="en-US" dirty="0" err="1" smtClean="0"/>
              <a:t>për</a:t>
            </a:r>
            <a:r>
              <a:rPr lang="en-US" dirty="0" smtClean="0"/>
              <a:t> </a:t>
            </a:r>
            <a:r>
              <a:rPr lang="en-US" dirty="0" err="1" smtClean="0"/>
              <a:t>angazhim</a:t>
            </a:r>
            <a:r>
              <a:rPr lang="en-US" dirty="0"/>
              <a:t> </a:t>
            </a:r>
            <a:r>
              <a:rPr lang="en-US" dirty="0" err="1" smtClean="0"/>
              <a:t>në</a:t>
            </a:r>
            <a:r>
              <a:rPr lang="en-US" dirty="0" smtClean="0"/>
              <a:t> </a:t>
            </a:r>
            <a:r>
              <a:rPr lang="en-US" dirty="0" err="1" smtClean="0"/>
              <a:t>nisma</a:t>
            </a:r>
            <a:r>
              <a:rPr lang="en-US" dirty="0" smtClean="0"/>
              <a:t> </a:t>
            </a:r>
            <a:r>
              <a:rPr lang="en-US" dirty="0" err="1" smtClean="0"/>
              <a:t>qytetare</a:t>
            </a:r>
            <a:r>
              <a:rPr lang="en-US" dirty="0" smtClean="0"/>
              <a:t> </a:t>
            </a:r>
            <a:r>
              <a:rPr lang="en-US" dirty="0" err="1" smtClean="0"/>
              <a:t>sesa</a:t>
            </a:r>
            <a:r>
              <a:rPr lang="en-US" dirty="0" smtClean="0"/>
              <a:t> </a:t>
            </a:r>
            <a:r>
              <a:rPr lang="en-US" dirty="0" err="1" smtClean="0"/>
              <a:t>në</a:t>
            </a:r>
            <a:r>
              <a:rPr lang="en-US" dirty="0" smtClean="0"/>
              <a:t> </a:t>
            </a:r>
            <a:r>
              <a:rPr lang="en-US" dirty="0" err="1" smtClean="0"/>
              <a:t>parti</a:t>
            </a:r>
            <a:r>
              <a:rPr lang="en-US" dirty="0" smtClean="0"/>
              <a:t> </a:t>
            </a:r>
            <a:r>
              <a:rPr lang="en-US" dirty="0" err="1" smtClean="0"/>
              <a:t>politike</a:t>
            </a:r>
            <a:r>
              <a:rPr lang="en-US" dirty="0" smtClean="0"/>
              <a:t>. </a:t>
            </a:r>
          </a:p>
          <a:p>
            <a:pPr algn="just"/>
            <a:endParaRPr lang="en-US" dirty="0"/>
          </a:p>
          <a:p>
            <a:pPr algn="just"/>
            <a:r>
              <a:rPr lang="en-GB" dirty="0" err="1" smtClean="0"/>
              <a:t>Prej</a:t>
            </a:r>
            <a:r>
              <a:rPr lang="en-GB" dirty="0" smtClean="0"/>
              <a:t> </a:t>
            </a:r>
            <a:r>
              <a:rPr lang="en-GB" dirty="0" err="1" smtClean="0"/>
              <a:t>votuesve</a:t>
            </a:r>
            <a:r>
              <a:rPr lang="en-GB" dirty="0" smtClean="0"/>
              <a:t> </a:t>
            </a:r>
            <a:r>
              <a:rPr lang="en-GB" dirty="0" err="1" smtClean="0"/>
              <a:t>të</a:t>
            </a:r>
            <a:r>
              <a:rPr lang="en-GB" dirty="0" smtClean="0"/>
              <a:t> </a:t>
            </a:r>
            <a:r>
              <a:rPr lang="en-GB" dirty="0" err="1" smtClean="0"/>
              <a:t>pavendosur</a:t>
            </a:r>
            <a:r>
              <a:rPr lang="en-GB" dirty="0" smtClean="0"/>
              <a:t> </a:t>
            </a:r>
            <a:r>
              <a:rPr lang="en-GB" dirty="0" err="1" smtClean="0"/>
              <a:t>ose</a:t>
            </a:r>
            <a:r>
              <a:rPr lang="en-GB" dirty="0" smtClean="0"/>
              <a:t> </a:t>
            </a:r>
            <a:r>
              <a:rPr lang="en-GB" dirty="0" err="1" smtClean="0"/>
              <a:t>atyre</a:t>
            </a:r>
            <a:r>
              <a:rPr lang="en-GB" dirty="0" smtClean="0"/>
              <a:t> </a:t>
            </a:r>
            <a:r>
              <a:rPr lang="en-GB" dirty="0" err="1" smtClean="0"/>
              <a:t>që</a:t>
            </a:r>
            <a:r>
              <a:rPr lang="en-GB" dirty="0" smtClean="0"/>
              <a:t> </a:t>
            </a:r>
            <a:r>
              <a:rPr lang="en-GB" dirty="0" err="1" smtClean="0"/>
              <a:t>nuk</a:t>
            </a:r>
            <a:r>
              <a:rPr lang="en-GB" dirty="0" smtClean="0"/>
              <a:t> do </a:t>
            </a:r>
            <a:r>
              <a:rPr lang="en-GB" dirty="0" err="1" smtClean="0"/>
              <a:t>votonin</a:t>
            </a:r>
            <a:r>
              <a:rPr lang="en-GB" dirty="0" smtClean="0"/>
              <a:t> (</a:t>
            </a:r>
            <a:r>
              <a:rPr lang="en-GB" dirty="0" err="1" smtClean="0"/>
              <a:t>që</a:t>
            </a:r>
            <a:r>
              <a:rPr lang="en-GB" dirty="0" smtClean="0"/>
              <a:t> </a:t>
            </a:r>
            <a:r>
              <a:rPr lang="en-GB" dirty="0" err="1" smtClean="0"/>
              <a:t>përbëjnë</a:t>
            </a:r>
            <a:r>
              <a:rPr lang="en-GB" dirty="0" smtClean="0"/>
              <a:t> 52% </a:t>
            </a:r>
            <a:r>
              <a:rPr lang="en-GB" dirty="0" err="1" smtClean="0"/>
              <a:t>të</a:t>
            </a:r>
            <a:r>
              <a:rPr lang="en-GB" dirty="0" smtClean="0"/>
              <a:t> </a:t>
            </a:r>
            <a:r>
              <a:rPr lang="en-GB" dirty="0" err="1" smtClean="0"/>
              <a:t>kampionit</a:t>
            </a:r>
            <a:r>
              <a:rPr lang="en-GB" dirty="0" smtClean="0"/>
              <a:t>) 44% </a:t>
            </a:r>
            <a:r>
              <a:rPr lang="en-GB" dirty="0" err="1" smtClean="0"/>
              <a:t>pohojnë</a:t>
            </a:r>
            <a:r>
              <a:rPr lang="en-GB" dirty="0" smtClean="0"/>
              <a:t> se </a:t>
            </a:r>
            <a:r>
              <a:rPr lang="en-GB" dirty="0" err="1" smtClean="0"/>
              <a:t>ndihen</a:t>
            </a:r>
            <a:r>
              <a:rPr lang="en-GB" dirty="0" smtClean="0"/>
              <a:t> </a:t>
            </a:r>
            <a:r>
              <a:rPr lang="en-GB" dirty="0" err="1" smtClean="0"/>
              <a:t>të</a:t>
            </a:r>
            <a:r>
              <a:rPr lang="en-GB" dirty="0" smtClean="0"/>
              <a:t> </a:t>
            </a:r>
            <a:r>
              <a:rPr lang="en-GB" dirty="0" err="1" smtClean="0"/>
              <a:t>papërfaqësuar</a:t>
            </a:r>
            <a:r>
              <a:rPr lang="en-GB" dirty="0" smtClean="0"/>
              <a:t> </a:t>
            </a:r>
            <a:r>
              <a:rPr lang="en-GB" dirty="0" err="1" smtClean="0"/>
              <a:t>nga</a:t>
            </a:r>
            <a:r>
              <a:rPr lang="en-GB" dirty="0" smtClean="0"/>
              <a:t> </a:t>
            </a:r>
            <a:r>
              <a:rPr lang="en-GB" dirty="0" err="1" smtClean="0"/>
              <a:t>partitë</a:t>
            </a:r>
            <a:r>
              <a:rPr lang="en-GB" dirty="0" smtClean="0"/>
              <a:t> </a:t>
            </a:r>
            <a:r>
              <a:rPr lang="en-GB" dirty="0" err="1" smtClean="0"/>
              <a:t>politike</a:t>
            </a:r>
            <a:r>
              <a:rPr lang="en-GB" dirty="0" smtClean="0"/>
              <a:t> </a:t>
            </a:r>
            <a:r>
              <a:rPr lang="en-GB" dirty="0" err="1" smtClean="0"/>
              <a:t>dhe</a:t>
            </a:r>
            <a:r>
              <a:rPr lang="en-GB" dirty="0" smtClean="0"/>
              <a:t> 27% se </a:t>
            </a:r>
            <a:r>
              <a:rPr lang="en-GB" dirty="0" err="1" smtClean="0"/>
              <a:t>partitë</a:t>
            </a:r>
            <a:r>
              <a:rPr lang="en-GB" dirty="0" smtClean="0"/>
              <a:t> </a:t>
            </a:r>
            <a:r>
              <a:rPr lang="en-GB" dirty="0" err="1" smtClean="0"/>
              <a:t>nuk</a:t>
            </a:r>
            <a:r>
              <a:rPr lang="en-GB" dirty="0" smtClean="0"/>
              <a:t> do </a:t>
            </a:r>
            <a:r>
              <a:rPr lang="en-GB" dirty="0" err="1" smtClean="0"/>
              <a:t>mbajnë</a:t>
            </a:r>
            <a:r>
              <a:rPr lang="en-GB" dirty="0" smtClean="0"/>
              <a:t> </a:t>
            </a:r>
            <a:r>
              <a:rPr lang="en-GB" dirty="0" err="1" smtClean="0"/>
              <a:t>premtimet</a:t>
            </a:r>
            <a:r>
              <a:rPr lang="en-GB" dirty="0" smtClean="0"/>
              <a:t> e </a:t>
            </a:r>
            <a:r>
              <a:rPr lang="en-GB" dirty="0" err="1" smtClean="0"/>
              <a:t>dhëna</a:t>
            </a:r>
            <a:r>
              <a:rPr lang="en-GB" dirty="0" smtClean="0"/>
              <a:t> </a:t>
            </a:r>
            <a:r>
              <a:rPr lang="en-GB" dirty="0" err="1" smtClean="0"/>
              <a:t>në</a:t>
            </a:r>
            <a:r>
              <a:rPr lang="en-GB" dirty="0" smtClean="0"/>
              <a:t> </a:t>
            </a:r>
            <a:r>
              <a:rPr lang="en-GB" dirty="0" err="1" smtClean="0"/>
              <a:t>fushatat</a:t>
            </a:r>
            <a:r>
              <a:rPr lang="en-GB" dirty="0" smtClean="0"/>
              <a:t>  </a:t>
            </a:r>
            <a:r>
              <a:rPr lang="en-GB" dirty="0" err="1" smtClean="0"/>
              <a:t>elektorale</a:t>
            </a:r>
            <a:r>
              <a:rPr lang="en-GB" dirty="0" smtClean="0"/>
              <a:t>. </a:t>
            </a:r>
            <a:endParaRPr lang="en-US" dirty="0"/>
          </a:p>
        </p:txBody>
      </p:sp>
    </p:spTree>
    <p:extLst>
      <p:ext uri="{BB962C8B-B14F-4D97-AF65-F5344CB8AC3E}">
        <p14:creationId xmlns:p14="http://schemas.microsoft.com/office/powerpoint/2010/main" val="3511609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b="1" dirty="0"/>
              <a:t>2020 </a:t>
            </a:r>
            <a:br>
              <a:rPr lang="en-US" sz="2600" b="1" dirty="0"/>
            </a:br>
            <a:r>
              <a:rPr lang="en-US" sz="2600" b="1" dirty="0" err="1" smtClean="0"/>
              <a:t>Gjetjet</a:t>
            </a:r>
            <a:r>
              <a:rPr lang="en-US" sz="2600" b="1" dirty="0" smtClean="0"/>
              <a:t> </a:t>
            </a:r>
            <a:r>
              <a:rPr lang="en-US" sz="2600" b="1" dirty="0" err="1" smtClean="0"/>
              <a:t>kryesore</a:t>
            </a:r>
            <a:endParaRPr lang="en-US" sz="2600" b="1" dirty="0"/>
          </a:p>
        </p:txBody>
      </p:sp>
      <p:sp>
        <p:nvSpPr>
          <p:cNvPr id="5" name="Content Placeholder 4">
            <a:extLst>
              <a:ext uri="{FF2B5EF4-FFF2-40B4-BE49-F238E27FC236}">
                <a16:creationId xmlns:a16="http://schemas.microsoft.com/office/drawing/2014/main" id="{597B5D45-9E1E-49EF-A2C2-AE7CCE9F3465}"/>
              </a:ext>
            </a:extLst>
          </p:cNvPr>
          <p:cNvSpPr>
            <a:spLocks noGrp="1"/>
          </p:cNvSpPr>
          <p:nvPr>
            <p:ph idx="1"/>
          </p:nvPr>
        </p:nvSpPr>
        <p:spPr>
          <a:xfrm>
            <a:off x="3676073" y="878470"/>
            <a:ext cx="8128000" cy="4892409"/>
          </a:xfrm>
        </p:spPr>
        <p:txBody>
          <a:bodyPr>
            <a:normAutofit fontScale="92500" lnSpcReduction="10000"/>
          </a:bodyPr>
          <a:lstStyle/>
          <a:p>
            <a:pPr algn="just"/>
            <a:r>
              <a:rPr lang="en-US" dirty="0" err="1" smtClean="0"/>
              <a:t>Probabiliteti</a:t>
            </a:r>
            <a:r>
              <a:rPr lang="en-US" dirty="0" smtClean="0"/>
              <a:t> </a:t>
            </a:r>
            <a:r>
              <a:rPr lang="en-US" dirty="0" err="1" smtClean="0"/>
              <a:t>për</a:t>
            </a:r>
            <a:r>
              <a:rPr lang="en-US" dirty="0" smtClean="0"/>
              <a:t> </a:t>
            </a:r>
            <a:r>
              <a:rPr lang="en-US" dirty="0" err="1" smtClean="0"/>
              <a:t>të</a:t>
            </a:r>
            <a:r>
              <a:rPr lang="en-US" dirty="0" smtClean="0"/>
              <a:t> </a:t>
            </a:r>
            <a:r>
              <a:rPr lang="en-US" dirty="0" err="1" smtClean="0"/>
              <a:t>votuar</a:t>
            </a:r>
            <a:r>
              <a:rPr lang="en-US" dirty="0" smtClean="0"/>
              <a:t> </a:t>
            </a:r>
            <a:r>
              <a:rPr lang="en-US" dirty="0" err="1" smtClean="0"/>
              <a:t>ka</a:t>
            </a:r>
            <a:r>
              <a:rPr lang="en-US" dirty="0" smtClean="0"/>
              <a:t> </a:t>
            </a:r>
            <a:r>
              <a:rPr lang="en-US" dirty="0" err="1" smtClean="0"/>
              <a:t>pësuar</a:t>
            </a:r>
            <a:r>
              <a:rPr lang="en-US" dirty="0" smtClean="0"/>
              <a:t> </a:t>
            </a:r>
            <a:r>
              <a:rPr lang="en-US" dirty="0" err="1" smtClean="0"/>
              <a:t>rënie</a:t>
            </a:r>
            <a:r>
              <a:rPr lang="en-US" dirty="0" smtClean="0"/>
              <a:t> me 21 </a:t>
            </a:r>
            <a:r>
              <a:rPr lang="en-US" dirty="0" err="1" smtClean="0"/>
              <a:t>përqind</a:t>
            </a:r>
            <a:r>
              <a:rPr lang="en-US" dirty="0" smtClean="0"/>
              <a:t> </a:t>
            </a:r>
            <a:r>
              <a:rPr lang="en-US" dirty="0" err="1" smtClean="0"/>
              <a:t>krahasuar</a:t>
            </a:r>
            <a:r>
              <a:rPr lang="en-US" dirty="0" smtClean="0"/>
              <a:t> me </a:t>
            </a:r>
            <a:r>
              <a:rPr lang="en-US" dirty="0" err="1" smtClean="0"/>
              <a:t>sondazhin</a:t>
            </a:r>
            <a:r>
              <a:rPr lang="en-US" dirty="0" smtClean="0"/>
              <a:t> e </a:t>
            </a:r>
            <a:r>
              <a:rPr lang="en-US" dirty="0" err="1" smtClean="0"/>
              <a:t>vitit</a:t>
            </a:r>
            <a:r>
              <a:rPr lang="en-US" dirty="0" smtClean="0"/>
              <a:t> 2016, duke </a:t>
            </a:r>
            <a:r>
              <a:rPr lang="en-US" dirty="0" err="1" smtClean="0"/>
              <a:t>reflektuar</a:t>
            </a:r>
            <a:r>
              <a:rPr lang="en-US" dirty="0" smtClean="0"/>
              <a:t> </a:t>
            </a:r>
            <a:r>
              <a:rPr lang="en-US" dirty="0" err="1" smtClean="0"/>
              <a:t>zhgënjimin</a:t>
            </a:r>
            <a:r>
              <a:rPr lang="en-US" dirty="0" smtClean="0"/>
              <a:t> me </a:t>
            </a:r>
            <a:r>
              <a:rPr lang="en-US" dirty="0" err="1" smtClean="0"/>
              <a:t>strukturat</a:t>
            </a:r>
            <a:r>
              <a:rPr lang="en-US" dirty="0" smtClean="0"/>
              <a:t> </a:t>
            </a:r>
            <a:r>
              <a:rPr lang="en-US" dirty="0" err="1" smtClean="0"/>
              <a:t>qeverisëse</a:t>
            </a:r>
            <a:r>
              <a:rPr lang="en-US" dirty="0" smtClean="0"/>
              <a:t> </a:t>
            </a:r>
            <a:r>
              <a:rPr lang="en-US" dirty="0" err="1" smtClean="0"/>
              <a:t>dhe</a:t>
            </a:r>
            <a:r>
              <a:rPr lang="en-US" dirty="0" smtClean="0"/>
              <a:t> </a:t>
            </a:r>
            <a:r>
              <a:rPr lang="en-US" dirty="0" err="1" smtClean="0"/>
              <a:t>ato</a:t>
            </a:r>
            <a:r>
              <a:rPr lang="en-US" dirty="0" smtClean="0"/>
              <a:t> </a:t>
            </a:r>
            <a:r>
              <a:rPr lang="en-US" dirty="0" err="1" smtClean="0"/>
              <a:t>të</a:t>
            </a:r>
            <a:r>
              <a:rPr lang="en-US" dirty="0" smtClean="0"/>
              <a:t> </a:t>
            </a:r>
            <a:r>
              <a:rPr lang="en-US" dirty="0" err="1" smtClean="0"/>
              <a:t>opozitës</a:t>
            </a:r>
            <a:r>
              <a:rPr lang="en-US" dirty="0" smtClean="0"/>
              <a:t>. </a:t>
            </a:r>
            <a:r>
              <a:rPr lang="en-US" dirty="0" err="1" smtClean="0"/>
              <a:t>Qytetarët</a:t>
            </a:r>
            <a:r>
              <a:rPr lang="en-US" dirty="0" smtClean="0"/>
              <a:t> </a:t>
            </a:r>
            <a:r>
              <a:rPr lang="en-US" dirty="0" err="1" smtClean="0"/>
              <a:t>ndihen</a:t>
            </a:r>
            <a:r>
              <a:rPr lang="en-US" dirty="0" smtClean="0"/>
              <a:t> </a:t>
            </a:r>
            <a:r>
              <a:rPr lang="en-US" dirty="0" err="1" smtClean="0"/>
              <a:t>të</a:t>
            </a:r>
            <a:r>
              <a:rPr lang="en-US" dirty="0" smtClean="0"/>
              <a:t> </a:t>
            </a:r>
            <a:r>
              <a:rPr lang="en-US" dirty="0" err="1" smtClean="0"/>
              <a:t>papërfaqësuar</a:t>
            </a:r>
            <a:r>
              <a:rPr lang="en-US" dirty="0" smtClean="0"/>
              <a:t> </a:t>
            </a:r>
            <a:r>
              <a:rPr lang="en-US" dirty="0" err="1" smtClean="0"/>
              <a:t>nga</a:t>
            </a:r>
            <a:r>
              <a:rPr lang="en-US" dirty="0" smtClean="0"/>
              <a:t> </a:t>
            </a:r>
            <a:r>
              <a:rPr lang="en-US" dirty="0" err="1" smtClean="0"/>
              <a:t>partitë</a:t>
            </a:r>
            <a:r>
              <a:rPr lang="en-US" dirty="0" smtClean="0"/>
              <a:t> </a:t>
            </a:r>
            <a:r>
              <a:rPr lang="en-US" dirty="0" err="1" smtClean="0"/>
              <a:t>politike</a:t>
            </a:r>
            <a:r>
              <a:rPr lang="en-US" dirty="0" smtClean="0"/>
              <a:t>. </a:t>
            </a:r>
          </a:p>
          <a:p>
            <a:pPr marL="0" indent="0" algn="just">
              <a:buNone/>
            </a:pPr>
            <a:endParaRPr lang="en-US" dirty="0"/>
          </a:p>
          <a:p>
            <a:pPr algn="just"/>
            <a:r>
              <a:rPr lang="en-US" dirty="0" err="1" smtClean="0"/>
              <a:t>Teksa</a:t>
            </a:r>
            <a:r>
              <a:rPr lang="en-US" dirty="0" smtClean="0"/>
              <a:t> </a:t>
            </a:r>
            <a:r>
              <a:rPr lang="en-US" dirty="0" err="1" smtClean="0"/>
              <a:t>angazhimi</a:t>
            </a:r>
            <a:r>
              <a:rPr lang="en-US" dirty="0" smtClean="0"/>
              <a:t> </a:t>
            </a:r>
            <a:r>
              <a:rPr lang="en-US" dirty="0" err="1" smtClean="0"/>
              <a:t>qytetar</a:t>
            </a:r>
            <a:r>
              <a:rPr lang="en-US" dirty="0" smtClean="0"/>
              <a:t> </a:t>
            </a:r>
            <a:r>
              <a:rPr lang="en-US" dirty="0" err="1" smtClean="0"/>
              <a:t>ka</a:t>
            </a:r>
            <a:r>
              <a:rPr lang="en-US" dirty="0" smtClean="0"/>
              <a:t> </a:t>
            </a:r>
            <a:r>
              <a:rPr lang="en-US" dirty="0" err="1" smtClean="0"/>
              <a:t>pësuar</a:t>
            </a:r>
            <a:r>
              <a:rPr lang="en-US" dirty="0" smtClean="0"/>
              <a:t> </a:t>
            </a:r>
            <a:r>
              <a:rPr lang="en-US" dirty="0" err="1" smtClean="0"/>
              <a:t>rënie</a:t>
            </a:r>
            <a:r>
              <a:rPr lang="en-US" dirty="0" smtClean="0"/>
              <a:t> </a:t>
            </a:r>
            <a:r>
              <a:rPr lang="en-US" dirty="0" err="1" smtClean="0"/>
              <a:t>nga</a:t>
            </a:r>
            <a:r>
              <a:rPr lang="en-US" dirty="0" smtClean="0"/>
              <a:t> </a:t>
            </a:r>
            <a:r>
              <a:rPr lang="en-US" dirty="0" err="1" smtClean="0"/>
              <a:t>viti</a:t>
            </a:r>
            <a:r>
              <a:rPr lang="en-US" dirty="0" smtClean="0"/>
              <a:t> 2016, </a:t>
            </a:r>
            <a:r>
              <a:rPr lang="en-US" dirty="0" err="1" smtClean="0"/>
              <a:t>shqiptarët</a:t>
            </a:r>
            <a:r>
              <a:rPr lang="en-US" dirty="0" smtClean="0"/>
              <a:t> </a:t>
            </a:r>
            <a:r>
              <a:rPr lang="en-US" dirty="0" err="1" smtClean="0"/>
              <a:t>tregojnë</a:t>
            </a:r>
            <a:r>
              <a:rPr lang="en-US" dirty="0" smtClean="0"/>
              <a:t> </a:t>
            </a:r>
            <a:r>
              <a:rPr lang="en-US" dirty="0" err="1" smtClean="0"/>
              <a:t>më</a:t>
            </a:r>
            <a:r>
              <a:rPr lang="en-US" dirty="0" smtClean="0"/>
              <a:t> </a:t>
            </a:r>
            <a:r>
              <a:rPr lang="en-US" dirty="0" err="1" smtClean="0"/>
              <a:t>shumë</a:t>
            </a:r>
            <a:r>
              <a:rPr lang="en-US" dirty="0" smtClean="0"/>
              <a:t> </a:t>
            </a:r>
            <a:r>
              <a:rPr lang="en-US" dirty="0" err="1" smtClean="0"/>
              <a:t>gadishmëri</a:t>
            </a:r>
            <a:r>
              <a:rPr lang="en-US" dirty="0" smtClean="0"/>
              <a:t> </a:t>
            </a:r>
            <a:r>
              <a:rPr lang="en-US" dirty="0" err="1" smtClean="0"/>
              <a:t>për</a:t>
            </a:r>
            <a:r>
              <a:rPr lang="en-US" dirty="0" smtClean="0"/>
              <a:t> </a:t>
            </a:r>
            <a:r>
              <a:rPr lang="en-US" dirty="0" err="1" smtClean="0"/>
              <a:t>të</a:t>
            </a:r>
            <a:r>
              <a:rPr lang="en-US" dirty="0" smtClean="0"/>
              <a:t> </a:t>
            </a:r>
            <a:r>
              <a:rPr lang="en-US" dirty="0" err="1" smtClean="0"/>
              <a:t>vepruar</a:t>
            </a:r>
            <a:r>
              <a:rPr lang="en-US" dirty="0" smtClean="0"/>
              <a:t> </a:t>
            </a:r>
            <a:r>
              <a:rPr lang="en-US" dirty="0" err="1" smtClean="0"/>
              <a:t>për</a:t>
            </a:r>
            <a:r>
              <a:rPr lang="en-US" dirty="0" smtClean="0"/>
              <a:t> </a:t>
            </a:r>
            <a:r>
              <a:rPr lang="en-US" dirty="0" err="1" smtClean="0"/>
              <a:t>çështje</a:t>
            </a:r>
            <a:r>
              <a:rPr lang="en-US" dirty="0" smtClean="0"/>
              <a:t> </a:t>
            </a:r>
            <a:r>
              <a:rPr lang="en-US" dirty="0" err="1" smtClean="0"/>
              <a:t>që</a:t>
            </a:r>
            <a:r>
              <a:rPr lang="en-US" dirty="0" smtClean="0"/>
              <a:t> u </a:t>
            </a:r>
            <a:r>
              <a:rPr lang="en-US" dirty="0" err="1" smtClean="0"/>
              <a:t>interesojnë</a:t>
            </a:r>
            <a:r>
              <a:rPr lang="en-US" dirty="0" smtClean="0"/>
              <a:t>.  </a:t>
            </a:r>
          </a:p>
          <a:p>
            <a:pPr marL="0" indent="0" algn="just">
              <a:buNone/>
            </a:pPr>
            <a:endParaRPr lang="en-US" dirty="0"/>
          </a:p>
          <a:p>
            <a:pPr algn="just"/>
            <a:r>
              <a:rPr lang="en-US" dirty="0" err="1" smtClean="0"/>
              <a:t>Shqiptarët</a:t>
            </a:r>
            <a:r>
              <a:rPr lang="en-US" dirty="0" smtClean="0"/>
              <a:t> </a:t>
            </a:r>
            <a:r>
              <a:rPr lang="en-US" dirty="0" err="1" smtClean="0"/>
              <a:t>janë</a:t>
            </a:r>
            <a:r>
              <a:rPr lang="en-US" dirty="0" smtClean="0"/>
              <a:t> </a:t>
            </a:r>
            <a:r>
              <a:rPr lang="en-US" dirty="0" err="1" smtClean="0"/>
              <a:t>shumë</a:t>
            </a:r>
            <a:r>
              <a:rPr lang="en-US" dirty="0" smtClean="0"/>
              <a:t> </a:t>
            </a:r>
            <a:r>
              <a:rPr lang="en-US" dirty="0" err="1" smtClean="0"/>
              <a:t>kritikë</a:t>
            </a:r>
            <a:r>
              <a:rPr lang="en-US" dirty="0" smtClean="0"/>
              <a:t> </a:t>
            </a:r>
            <a:r>
              <a:rPr lang="en-US" dirty="0" err="1" smtClean="0"/>
              <a:t>ndaj</a:t>
            </a:r>
            <a:r>
              <a:rPr lang="en-US" dirty="0" smtClean="0"/>
              <a:t> </a:t>
            </a:r>
            <a:r>
              <a:rPr lang="en-US" dirty="0" err="1" smtClean="0"/>
              <a:t>transparencës</a:t>
            </a:r>
            <a:r>
              <a:rPr lang="en-US" dirty="0" smtClean="0"/>
              <a:t> </a:t>
            </a:r>
            <a:r>
              <a:rPr lang="en-US" dirty="0" err="1" smtClean="0"/>
              <a:t>së</a:t>
            </a:r>
            <a:r>
              <a:rPr lang="en-US" dirty="0" smtClean="0"/>
              <a:t> </a:t>
            </a:r>
            <a:r>
              <a:rPr lang="en-US" dirty="0" err="1" smtClean="0"/>
              <a:t>parliamentit</a:t>
            </a:r>
            <a:r>
              <a:rPr lang="en-US" dirty="0"/>
              <a:t> </a:t>
            </a:r>
            <a:r>
              <a:rPr lang="en-US" dirty="0" err="1" smtClean="0"/>
              <a:t>në</a:t>
            </a:r>
            <a:r>
              <a:rPr lang="en-US" dirty="0" smtClean="0"/>
              <a:t> </a:t>
            </a:r>
            <a:r>
              <a:rPr lang="en-US" dirty="0" err="1" smtClean="0"/>
              <a:t>përgjithësi</a:t>
            </a:r>
            <a:r>
              <a:rPr lang="en-US" dirty="0" smtClean="0"/>
              <a:t>; 3 </a:t>
            </a:r>
            <a:r>
              <a:rPr lang="en-US" dirty="0" err="1" smtClean="0"/>
              <a:t>nga</a:t>
            </a:r>
            <a:r>
              <a:rPr lang="en-US" dirty="0" smtClean="0"/>
              <a:t> 10 </a:t>
            </a:r>
            <a:r>
              <a:rPr lang="en-US" dirty="0" err="1" smtClean="0"/>
              <a:t>pohojnë</a:t>
            </a:r>
            <a:r>
              <a:rPr lang="en-US" dirty="0" smtClean="0"/>
              <a:t> se parliament </a:t>
            </a:r>
            <a:r>
              <a:rPr lang="en-US" dirty="0" err="1" smtClean="0"/>
              <a:t>ka</a:t>
            </a:r>
            <a:r>
              <a:rPr lang="en-US" dirty="0" smtClean="0"/>
              <a:t> </a:t>
            </a:r>
            <a:r>
              <a:rPr lang="en-US" dirty="0" err="1" smtClean="0"/>
              <a:t>qenë</a:t>
            </a:r>
            <a:r>
              <a:rPr lang="en-US" dirty="0" smtClean="0"/>
              <a:t> transparent </a:t>
            </a:r>
            <a:r>
              <a:rPr lang="en-US" dirty="0" err="1" smtClean="0"/>
              <a:t>në</a:t>
            </a:r>
            <a:r>
              <a:rPr lang="en-US" dirty="0" smtClean="0"/>
              <a:t> </a:t>
            </a:r>
            <a:r>
              <a:rPr lang="en-US" dirty="0" err="1" smtClean="0"/>
              <a:t>kohën</a:t>
            </a:r>
            <a:r>
              <a:rPr lang="en-US" dirty="0" smtClean="0"/>
              <a:t> e </a:t>
            </a:r>
            <a:r>
              <a:rPr lang="en-US" dirty="0" err="1" smtClean="0"/>
              <a:t>pandemisë</a:t>
            </a:r>
            <a:r>
              <a:rPr lang="en-US" dirty="0" smtClean="0"/>
              <a:t> </a:t>
            </a:r>
            <a:r>
              <a:rPr lang="en-US" dirty="0" err="1" smtClean="0"/>
              <a:t>nga</a:t>
            </a:r>
            <a:r>
              <a:rPr lang="en-US" dirty="0" smtClean="0"/>
              <a:t> </a:t>
            </a:r>
            <a:r>
              <a:rPr lang="en-US" dirty="0" err="1" smtClean="0"/>
              <a:t>Covid</a:t>
            </a:r>
            <a:r>
              <a:rPr lang="en-US" dirty="0" smtClean="0"/>
              <a:t> – 19. </a:t>
            </a:r>
          </a:p>
          <a:p>
            <a:pPr marL="0" indent="0" algn="just">
              <a:buNone/>
            </a:pPr>
            <a:endParaRPr lang="en-US" dirty="0" smtClean="0"/>
          </a:p>
          <a:p>
            <a:pPr algn="just"/>
            <a:r>
              <a:rPr lang="en-US" dirty="0" err="1" smtClean="0"/>
              <a:t>Në</a:t>
            </a:r>
            <a:r>
              <a:rPr lang="en-US" dirty="0" smtClean="0"/>
              <a:t> </a:t>
            </a:r>
            <a:r>
              <a:rPr lang="en-US" dirty="0" err="1" smtClean="0"/>
              <a:t>një</a:t>
            </a:r>
            <a:r>
              <a:rPr lang="en-US" dirty="0" smtClean="0"/>
              <a:t> </a:t>
            </a:r>
            <a:r>
              <a:rPr lang="en-US" dirty="0" err="1" smtClean="0"/>
              <a:t>shkallë</a:t>
            </a:r>
            <a:r>
              <a:rPr lang="en-US" dirty="0" smtClean="0"/>
              <a:t> </a:t>
            </a:r>
            <a:r>
              <a:rPr lang="en-US" dirty="0" err="1" smtClean="0"/>
              <a:t>të</a:t>
            </a:r>
            <a:r>
              <a:rPr lang="en-US" dirty="0" smtClean="0"/>
              <a:t> </a:t>
            </a:r>
            <a:r>
              <a:rPr lang="en-US" dirty="0" err="1" smtClean="0"/>
              <a:t>lartë</a:t>
            </a:r>
            <a:r>
              <a:rPr lang="en-US" dirty="0" smtClean="0"/>
              <a:t> </a:t>
            </a:r>
            <a:r>
              <a:rPr lang="en-US" dirty="0" err="1" smtClean="0"/>
              <a:t>pjesëmarrësit</a:t>
            </a:r>
            <a:r>
              <a:rPr lang="en-US" dirty="0" smtClean="0"/>
              <a:t> </a:t>
            </a:r>
            <a:r>
              <a:rPr lang="en-US" dirty="0" err="1" smtClean="0"/>
              <a:t>shprehen</a:t>
            </a:r>
            <a:r>
              <a:rPr lang="en-US" dirty="0" smtClean="0"/>
              <a:t> pro </a:t>
            </a:r>
            <a:r>
              <a:rPr lang="en-US" dirty="0" err="1" smtClean="0"/>
              <a:t>votimit</a:t>
            </a:r>
            <a:r>
              <a:rPr lang="en-US" dirty="0" smtClean="0"/>
              <a:t> </a:t>
            </a:r>
            <a:r>
              <a:rPr lang="en-US" dirty="0" err="1" smtClean="0"/>
              <a:t>direkt</a:t>
            </a:r>
            <a:r>
              <a:rPr lang="en-US" dirty="0" smtClean="0"/>
              <a:t> </a:t>
            </a:r>
            <a:r>
              <a:rPr lang="en-US" dirty="0" err="1" smtClean="0"/>
              <a:t>të</a:t>
            </a:r>
            <a:r>
              <a:rPr lang="en-US" dirty="0" smtClean="0"/>
              <a:t> </a:t>
            </a:r>
            <a:r>
              <a:rPr lang="en-US" dirty="0" err="1" smtClean="0"/>
              <a:t>kandidatëve</a:t>
            </a:r>
            <a:r>
              <a:rPr lang="en-US" dirty="0" smtClean="0"/>
              <a:t> </a:t>
            </a:r>
            <a:r>
              <a:rPr lang="en-US" dirty="0" err="1" smtClean="0"/>
              <a:t>për</a:t>
            </a:r>
            <a:r>
              <a:rPr lang="en-US" dirty="0" smtClean="0"/>
              <a:t> </a:t>
            </a:r>
            <a:r>
              <a:rPr lang="en-US" dirty="0" err="1" smtClean="0"/>
              <a:t>deputetë</a:t>
            </a:r>
            <a:r>
              <a:rPr lang="en-US" dirty="0" smtClean="0"/>
              <a:t> </a:t>
            </a:r>
            <a:r>
              <a:rPr lang="en-US" dirty="0" err="1" smtClean="0"/>
              <a:t>në</a:t>
            </a:r>
            <a:r>
              <a:rPr lang="en-US" dirty="0" smtClean="0"/>
              <a:t> </a:t>
            </a:r>
            <a:r>
              <a:rPr lang="en-US" dirty="0" err="1" smtClean="0"/>
              <a:t>zgjedhje</a:t>
            </a:r>
            <a:r>
              <a:rPr lang="en-US" dirty="0" smtClean="0"/>
              <a:t>, </a:t>
            </a:r>
            <a:r>
              <a:rPr lang="en-US" dirty="0" err="1" smtClean="0"/>
              <a:t>sesa</a:t>
            </a:r>
            <a:r>
              <a:rPr lang="en-US" dirty="0" smtClean="0"/>
              <a:t> </a:t>
            </a:r>
            <a:r>
              <a:rPr lang="en-US" dirty="0" err="1" smtClean="0"/>
              <a:t>për</a:t>
            </a:r>
            <a:r>
              <a:rPr lang="en-US" dirty="0" smtClean="0"/>
              <a:t> </a:t>
            </a:r>
            <a:r>
              <a:rPr lang="en-US" dirty="0" err="1" smtClean="0"/>
              <a:t>listat</a:t>
            </a:r>
            <a:r>
              <a:rPr lang="en-US" dirty="0" smtClean="0"/>
              <a:t> e </a:t>
            </a:r>
            <a:r>
              <a:rPr lang="en-US" dirty="0" err="1" smtClean="0"/>
              <a:t>mbyllura</a:t>
            </a:r>
            <a:r>
              <a:rPr lang="en-US" dirty="0" smtClean="0"/>
              <a:t> </a:t>
            </a:r>
            <a:r>
              <a:rPr lang="en-US" dirty="0" err="1" smtClean="0"/>
              <a:t>të</a:t>
            </a:r>
            <a:r>
              <a:rPr lang="en-US" dirty="0" smtClean="0"/>
              <a:t> </a:t>
            </a:r>
            <a:r>
              <a:rPr lang="en-US" dirty="0" err="1" smtClean="0"/>
              <a:t>partive</a:t>
            </a:r>
            <a:r>
              <a:rPr lang="en-US" dirty="0" smtClean="0"/>
              <a:t>, </a:t>
            </a:r>
            <a:r>
              <a:rPr lang="en-US" dirty="0" err="1" smtClean="0"/>
              <a:t>si</a:t>
            </a:r>
            <a:r>
              <a:rPr lang="en-US" dirty="0" smtClean="0"/>
              <a:t> </a:t>
            </a:r>
            <a:r>
              <a:rPr lang="en-US" dirty="0" err="1" smtClean="0"/>
              <a:t>një</a:t>
            </a:r>
            <a:r>
              <a:rPr lang="en-US" dirty="0" smtClean="0"/>
              <a:t> </a:t>
            </a:r>
            <a:r>
              <a:rPr lang="en-US" dirty="0" err="1" smtClean="0"/>
              <a:t>mekanizmë</a:t>
            </a:r>
            <a:r>
              <a:rPr lang="en-US" dirty="0" smtClean="0"/>
              <a:t> </a:t>
            </a:r>
            <a:r>
              <a:rPr lang="en-US" dirty="0" err="1" smtClean="0"/>
              <a:t>për</a:t>
            </a:r>
            <a:r>
              <a:rPr lang="en-US" dirty="0" smtClean="0"/>
              <a:t> </a:t>
            </a:r>
            <a:r>
              <a:rPr lang="en-US" dirty="0" err="1" smtClean="0"/>
              <a:t>të</a:t>
            </a:r>
            <a:r>
              <a:rPr lang="en-US" dirty="0" smtClean="0"/>
              <a:t> </a:t>
            </a:r>
            <a:r>
              <a:rPr lang="en-US" dirty="0" err="1" smtClean="0"/>
              <a:t>eliminuar</a:t>
            </a:r>
            <a:r>
              <a:rPr lang="en-US" dirty="0" smtClean="0"/>
              <a:t> </a:t>
            </a:r>
            <a:r>
              <a:rPr lang="en-US" dirty="0" err="1" smtClean="0"/>
              <a:t>ndikimin</a:t>
            </a:r>
            <a:r>
              <a:rPr lang="en-US" dirty="0" smtClean="0"/>
              <a:t> e </a:t>
            </a:r>
            <a:r>
              <a:rPr lang="en-US" dirty="0" err="1" smtClean="0"/>
              <a:t>lidershipit</a:t>
            </a:r>
            <a:r>
              <a:rPr lang="en-US" dirty="0" smtClean="0"/>
              <a:t> </a:t>
            </a:r>
            <a:r>
              <a:rPr lang="en-US" dirty="0" err="1" smtClean="0"/>
              <a:t>në</a:t>
            </a:r>
            <a:r>
              <a:rPr lang="en-US" dirty="0" smtClean="0"/>
              <a:t> </a:t>
            </a:r>
            <a:r>
              <a:rPr lang="en-US" dirty="0" err="1" smtClean="0"/>
              <a:t>parti</a:t>
            </a:r>
            <a:r>
              <a:rPr lang="en-US" dirty="0" smtClean="0"/>
              <a:t> </a:t>
            </a:r>
            <a:r>
              <a:rPr lang="en-US" dirty="0" err="1" smtClean="0"/>
              <a:t>dhe</a:t>
            </a:r>
            <a:r>
              <a:rPr lang="en-US" dirty="0" smtClean="0"/>
              <a:t> </a:t>
            </a:r>
            <a:r>
              <a:rPr lang="en-US" dirty="0" err="1" smtClean="0"/>
              <a:t>për</a:t>
            </a:r>
            <a:r>
              <a:rPr lang="en-US" dirty="0" smtClean="0"/>
              <a:t> </a:t>
            </a:r>
            <a:r>
              <a:rPr lang="en-US" dirty="0" err="1" smtClean="0"/>
              <a:t>të</a:t>
            </a:r>
            <a:r>
              <a:rPr lang="en-US" dirty="0" smtClean="0"/>
              <a:t> </a:t>
            </a:r>
            <a:r>
              <a:rPr lang="en-US" dirty="0" err="1" smtClean="0"/>
              <a:t>përmirësuar</a:t>
            </a:r>
            <a:r>
              <a:rPr lang="en-US" dirty="0" smtClean="0"/>
              <a:t> </a:t>
            </a:r>
            <a:r>
              <a:rPr lang="en-US" dirty="0" err="1" smtClean="0"/>
              <a:t>përgjëgjësinë</a:t>
            </a:r>
            <a:r>
              <a:rPr lang="en-US" dirty="0" smtClean="0"/>
              <a:t> </a:t>
            </a:r>
            <a:r>
              <a:rPr lang="en-US" dirty="0" err="1" smtClean="0"/>
              <a:t>dhe</a:t>
            </a:r>
            <a:r>
              <a:rPr lang="en-US" dirty="0" smtClean="0"/>
              <a:t> </a:t>
            </a:r>
            <a:r>
              <a:rPr lang="en-US" dirty="0" err="1" smtClean="0"/>
              <a:t>llogaridhënien</a:t>
            </a:r>
            <a:r>
              <a:rPr lang="en-US" dirty="0" smtClean="0"/>
              <a:t> e </a:t>
            </a:r>
            <a:r>
              <a:rPr lang="en-US" dirty="0" err="1" smtClean="0"/>
              <a:t>parliamentit</a:t>
            </a:r>
            <a:r>
              <a:rPr lang="en-US" dirty="0" smtClean="0"/>
              <a:t>. </a:t>
            </a:r>
            <a:endParaRPr lang="en-US" dirty="0"/>
          </a:p>
        </p:txBody>
      </p:sp>
    </p:spTree>
    <p:extLst>
      <p:ext uri="{BB962C8B-B14F-4D97-AF65-F5344CB8AC3E}">
        <p14:creationId xmlns:p14="http://schemas.microsoft.com/office/powerpoint/2010/main" val="88412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Njohuritë</a:t>
            </a:r>
            <a:r>
              <a:rPr lang="en-US" dirty="0" smtClean="0"/>
              <a:t> </a:t>
            </a:r>
            <a:r>
              <a:rPr lang="en-US" dirty="0" err="1" smtClean="0"/>
              <a:t>dhe</a:t>
            </a:r>
            <a:r>
              <a:rPr lang="en-US" dirty="0" smtClean="0"/>
              <a:t> </a:t>
            </a:r>
            <a:r>
              <a:rPr lang="en-US" dirty="0" err="1" smtClean="0"/>
              <a:t>interesi</a:t>
            </a:r>
            <a:endParaRPr lang="en-US" dirty="0"/>
          </a:p>
        </p:txBody>
      </p:sp>
      <p:sp>
        <p:nvSpPr>
          <p:cNvPr id="6" name="Subtitle 4"/>
          <p:cNvSpPr>
            <a:spLocks noGrp="1"/>
          </p:cNvSpPr>
          <p:nvPr>
            <p:ph type="body" idx="1"/>
          </p:nvPr>
        </p:nvSpPr>
        <p:spPr/>
        <p:txBody>
          <a:bodyPr/>
          <a:lstStyle/>
          <a:p>
            <a:r>
              <a:rPr lang="en-US" dirty="0" err="1" smtClean="0">
                <a:solidFill>
                  <a:schemeClr val="tx2">
                    <a:lumMod val="20000"/>
                    <a:lumOff val="80000"/>
                  </a:schemeClr>
                </a:solidFill>
              </a:rPr>
              <a:t>Indikator</a:t>
            </a:r>
            <a:r>
              <a:rPr lang="en-US" dirty="0" smtClean="0">
                <a:solidFill>
                  <a:schemeClr val="tx2">
                    <a:lumMod val="20000"/>
                    <a:lumOff val="80000"/>
                  </a:schemeClr>
                </a:solidFill>
              </a:rPr>
              <a:t> </a:t>
            </a:r>
            <a:r>
              <a:rPr lang="en-US" dirty="0" err="1" smtClean="0">
                <a:solidFill>
                  <a:schemeClr val="tx2">
                    <a:lumMod val="20000"/>
                    <a:lumOff val="80000"/>
                  </a:schemeClr>
                </a:solidFill>
              </a:rPr>
              <a:t>kyç</a:t>
            </a:r>
            <a:endParaRPr lang="en-US" dirty="0">
              <a:solidFill>
                <a:schemeClr val="tx2">
                  <a:lumMod val="20000"/>
                  <a:lumOff val="80000"/>
                </a:schemeClr>
              </a:solidFill>
            </a:endParaRPr>
          </a:p>
        </p:txBody>
      </p:sp>
    </p:spTree>
    <p:extLst>
      <p:ext uri="{BB962C8B-B14F-4D97-AF65-F5344CB8AC3E}">
        <p14:creationId xmlns:p14="http://schemas.microsoft.com/office/powerpoint/2010/main" val="309468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864108"/>
            <a:ext cx="2434863" cy="3340888"/>
          </a:xfrm>
        </p:spPr>
        <p:txBody>
          <a:bodyPr>
            <a:normAutofit/>
          </a:bodyPr>
          <a:lstStyle/>
          <a:p>
            <a:r>
              <a:rPr lang="en-US" sz="2600" b="1" dirty="0" err="1" smtClean="0"/>
              <a:t>Njohuritë</a:t>
            </a:r>
            <a:r>
              <a:rPr lang="en-US" sz="2600" b="1" dirty="0" smtClean="0"/>
              <a:t> </a:t>
            </a:r>
            <a:r>
              <a:rPr lang="en-US" sz="2600" b="1" dirty="0" err="1" smtClean="0"/>
              <a:t>dhe</a:t>
            </a:r>
            <a:r>
              <a:rPr lang="en-US" sz="2600" b="1" dirty="0" smtClean="0"/>
              <a:t> </a:t>
            </a:r>
            <a:r>
              <a:rPr lang="en-US" sz="2600" b="1" dirty="0" err="1" smtClean="0"/>
              <a:t>interesi</a:t>
            </a:r>
            <a:endParaRPr lang="en-US" sz="2600" b="1" dirty="0"/>
          </a:p>
        </p:txBody>
      </p:sp>
      <p:sp>
        <p:nvSpPr>
          <p:cNvPr id="3" name="Content Placeholder 2"/>
          <p:cNvSpPr>
            <a:spLocks noGrp="1"/>
          </p:cNvSpPr>
          <p:nvPr>
            <p:ph idx="1"/>
          </p:nvPr>
        </p:nvSpPr>
        <p:spPr>
          <a:xfrm>
            <a:off x="3701035" y="864108"/>
            <a:ext cx="8056855" cy="4520693"/>
          </a:xfrm>
        </p:spPr>
        <p:txBody>
          <a:bodyPr>
            <a:normAutofit fontScale="92500" lnSpcReduction="20000"/>
          </a:bodyPr>
          <a:lstStyle/>
          <a:p>
            <a:pPr algn="just">
              <a:buFont typeface="Wingdings" panose="05000000000000000000" pitchFamily="2" charset="2"/>
              <a:buChar char="§"/>
            </a:pPr>
            <a:r>
              <a:rPr lang="en-US" sz="2200" dirty="0" err="1" smtClean="0"/>
              <a:t>Njohuritë</a:t>
            </a:r>
            <a:r>
              <a:rPr lang="en-US" sz="2200" dirty="0" smtClean="0"/>
              <a:t> e </a:t>
            </a:r>
            <a:r>
              <a:rPr lang="en-US" sz="2200" dirty="0" err="1" smtClean="0"/>
              <a:t>perceptuara</a:t>
            </a:r>
            <a:r>
              <a:rPr lang="en-US" sz="2200" dirty="0" smtClean="0"/>
              <a:t> </a:t>
            </a:r>
            <a:r>
              <a:rPr lang="en-US" sz="2200" dirty="0" err="1" smtClean="0"/>
              <a:t>dhe</a:t>
            </a:r>
            <a:r>
              <a:rPr lang="en-US" sz="2200" dirty="0" smtClean="0"/>
              <a:t> </a:t>
            </a:r>
            <a:r>
              <a:rPr lang="en-US" sz="2200" dirty="0" err="1" smtClean="0"/>
              <a:t>interesi</a:t>
            </a:r>
            <a:r>
              <a:rPr lang="en-US" sz="2200" dirty="0" smtClean="0"/>
              <a:t> u </a:t>
            </a:r>
            <a:r>
              <a:rPr lang="en-US" sz="2200" dirty="0" err="1" smtClean="0"/>
              <a:t>ulën</a:t>
            </a:r>
            <a:r>
              <a:rPr lang="en-US" sz="2200" dirty="0" smtClean="0"/>
              <a:t> me 8% </a:t>
            </a:r>
            <a:r>
              <a:rPr lang="en-US" sz="2200" dirty="0" err="1" smtClean="0"/>
              <a:t>nga</a:t>
            </a:r>
            <a:r>
              <a:rPr lang="en-US" sz="2200" dirty="0" smtClean="0"/>
              <a:t> </a:t>
            </a:r>
            <a:r>
              <a:rPr lang="en-US" sz="2200" dirty="0" err="1" smtClean="0"/>
              <a:t>viti</a:t>
            </a:r>
            <a:r>
              <a:rPr lang="en-US" sz="2200" dirty="0" smtClean="0"/>
              <a:t> 2016; </a:t>
            </a:r>
            <a:r>
              <a:rPr lang="en-US" sz="2200" dirty="0" err="1" smtClean="0"/>
              <a:t>megjithatë</a:t>
            </a:r>
            <a:r>
              <a:rPr lang="en-US" sz="2200" dirty="0" smtClean="0"/>
              <a:t>, </a:t>
            </a:r>
            <a:r>
              <a:rPr lang="en-US" sz="2200" dirty="0" err="1" smtClean="0"/>
              <a:t>pjesëmarrësit</a:t>
            </a:r>
            <a:r>
              <a:rPr lang="en-US" sz="2200" dirty="0" smtClean="0"/>
              <a:t> </a:t>
            </a:r>
            <a:r>
              <a:rPr lang="en-US" sz="2200" dirty="0" err="1" smtClean="0"/>
              <a:t>raportuan</a:t>
            </a:r>
            <a:r>
              <a:rPr lang="en-US" sz="2200" dirty="0" smtClean="0"/>
              <a:t> </a:t>
            </a:r>
            <a:r>
              <a:rPr lang="en-US" sz="2200" dirty="0" err="1" smtClean="0"/>
              <a:t>një</a:t>
            </a:r>
            <a:r>
              <a:rPr lang="en-US" sz="2200" dirty="0" smtClean="0"/>
              <a:t> </a:t>
            </a:r>
            <a:r>
              <a:rPr lang="en-US" sz="2200" dirty="0" err="1" smtClean="0"/>
              <a:t>rritje</a:t>
            </a:r>
            <a:r>
              <a:rPr lang="en-US" sz="2200" dirty="0" smtClean="0"/>
              <a:t> </a:t>
            </a:r>
            <a:r>
              <a:rPr lang="en-US" sz="2200" dirty="0" err="1" smtClean="0"/>
              <a:t>të</a:t>
            </a:r>
            <a:r>
              <a:rPr lang="en-US" sz="2200" dirty="0" smtClean="0"/>
              <a:t> </a:t>
            </a:r>
            <a:r>
              <a:rPr lang="en-US" sz="2200" dirty="0" err="1" smtClean="0"/>
              <a:t>njohurive</a:t>
            </a:r>
            <a:r>
              <a:rPr lang="en-US" sz="2200" dirty="0" smtClean="0"/>
              <a:t> </a:t>
            </a:r>
            <a:r>
              <a:rPr lang="en-US" sz="2200" dirty="0" err="1" smtClean="0"/>
              <a:t>dhe</a:t>
            </a:r>
            <a:r>
              <a:rPr lang="en-US" sz="2200" dirty="0" smtClean="0"/>
              <a:t> </a:t>
            </a:r>
            <a:r>
              <a:rPr lang="en-US" sz="2200" dirty="0" err="1" smtClean="0"/>
              <a:t>interesit</a:t>
            </a:r>
            <a:r>
              <a:rPr lang="en-US" sz="2200" dirty="0" smtClean="0"/>
              <a:t> </a:t>
            </a:r>
            <a:r>
              <a:rPr lang="en-US" sz="2200" dirty="0" err="1" smtClean="0"/>
              <a:t>për</a:t>
            </a:r>
            <a:r>
              <a:rPr lang="en-US" sz="2200" dirty="0" smtClean="0"/>
              <a:t> </a:t>
            </a:r>
            <a:r>
              <a:rPr lang="en-US" sz="2200" dirty="0" err="1" smtClean="0"/>
              <a:t>rolin</a:t>
            </a:r>
            <a:r>
              <a:rPr lang="en-US" sz="2200" dirty="0" smtClean="0"/>
              <a:t> e </a:t>
            </a:r>
            <a:r>
              <a:rPr lang="en-US" sz="2200" dirty="0" err="1" smtClean="0"/>
              <a:t>Presidentit</a:t>
            </a:r>
            <a:r>
              <a:rPr lang="en-US" sz="2200" dirty="0" smtClean="0"/>
              <a:t>. </a:t>
            </a:r>
          </a:p>
          <a:p>
            <a:pPr marL="0" indent="0" algn="just">
              <a:buNone/>
            </a:pPr>
            <a:endParaRPr lang="en-US" sz="2200" dirty="0"/>
          </a:p>
          <a:p>
            <a:pPr algn="just">
              <a:buFont typeface="Wingdings" panose="05000000000000000000" pitchFamily="2" charset="2"/>
              <a:buChar char="§"/>
            </a:pPr>
            <a:r>
              <a:rPr lang="en-US" sz="2200" dirty="0" err="1" smtClean="0"/>
              <a:t>Të</a:t>
            </a:r>
            <a:r>
              <a:rPr lang="en-US" sz="2200" dirty="0" smtClean="0"/>
              <a:t> </a:t>
            </a:r>
            <a:r>
              <a:rPr lang="en-US" sz="2200" dirty="0" err="1" smtClean="0"/>
              <a:t>rinjtë</a:t>
            </a:r>
            <a:r>
              <a:rPr lang="en-US" sz="2200" dirty="0" smtClean="0"/>
              <a:t> (18-30 </a:t>
            </a:r>
            <a:r>
              <a:rPr lang="en-US" sz="2200" dirty="0" err="1" smtClean="0"/>
              <a:t>vjeç</a:t>
            </a:r>
            <a:r>
              <a:rPr lang="en-US" sz="2200" dirty="0" smtClean="0"/>
              <a:t>) </a:t>
            </a:r>
            <a:r>
              <a:rPr lang="en-US" sz="2200" dirty="0" err="1" smtClean="0"/>
              <a:t>raportuan</a:t>
            </a:r>
            <a:r>
              <a:rPr lang="en-US" sz="2200" dirty="0" smtClean="0"/>
              <a:t> </a:t>
            </a:r>
            <a:r>
              <a:rPr lang="en-US" sz="2200" dirty="0" err="1" smtClean="0"/>
              <a:t>nivelin</a:t>
            </a:r>
            <a:r>
              <a:rPr lang="en-US" sz="2200" dirty="0" smtClean="0"/>
              <a:t> </a:t>
            </a:r>
            <a:r>
              <a:rPr lang="en-US" sz="2200" dirty="0" err="1" smtClean="0"/>
              <a:t>më</a:t>
            </a:r>
            <a:r>
              <a:rPr lang="en-US" sz="2200" dirty="0" smtClean="0"/>
              <a:t> </a:t>
            </a:r>
            <a:r>
              <a:rPr lang="en-US" sz="2200" dirty="0" err="1" smtClean="0"/>
              <a:t>të</a:t>
            </a:r>
            <a:r>
              <a:rPr lang="en-US" sz="2200" dirty="0" smtClean="0"/>
              <a:t> </a:t>
            </a:r>
            <a:r>
              <a:rPr lang="en-US" sz="2200" dirty="0" err="1" smtClean="0"/>
              <a:t>ulët</a:t>
            </a:r>
            <a:r>
              <a:rPr lang="en-US" sz="2200" dirty="0" smtClean="0"/>
              <a:t> </a:t>
            </a:r>
            <a:r>
              <a:rPr lang="en-US" sz="2200" dirty="0" err="1" smtClean="0"/>
              <a:t>të</a:t>
            </a:r>
            <a:r>
              <a:rPr lang="en-US" sz="2200" dirty="0" smtClean="0"/>
              <a:t> </a:t>
            </a:r>
            <a:r>
              <a:rPr lang="en-US" sz="2200" dirty="0" err="1" smtClean="0"/>
              <a:t>njohurive</a:t>
            </a:r>
            <a:r>
              <a:rPr lang="en-US" sz="2200" dirty="0" smtClean="0"/>
              <a:t> </a:t>
            </a:r>
            <a:r>
              <a:rPr lang="en-US" sz="2200" dirty="0" err="1" smtClean="0"/>
              <a:t>për</a:t>
            </a:r>
            <a:r>
              <a:rPr lang="en-US" sz="2200" dirty="0" smtClean="0"/>
              <a:t> </a:t>
            </a:r>
            <a:r>
              <a:rPr lang="en-US" sz="2200" dirty="0" err="1" smtClean="0"/>
              <a:t>politikën</a:t>
            </a:r>
            <a:r>
              <a:rPr lang="en-US" sz="2200" dirty="0" smtClean="0"/>
              <a:t> </a:t>
            </a:r>
            <a:r>
              <a:rPr lang="en-US" sz="2200" dirty="0" err="1" smtClean="0"/>
              <a:t>dhe</a:t>
            </a:r>
            <a:r>
              <a:rPr lang="en-US" sz="2200" dirty="0" smtClean="0"/>
              <a:t> </a:t>
            </a:r>
            <a:r>
              <a:rPr lang="en-US" sz="2200" dirty="0" err="1" smtClean="0"/>
              <a:t>kanë</a:t>
            </a:r>
            <a:r>
              <a:rPr lang="en-US" sz="2200" dirty="0" smtClean="0"/>
              <a:t> </a:t>
            </a:r>
            <a:r>
              <a:rPr lang="en-US" sz="2200" dirty="0" err="1" smtClean="0"/>
              <a:t>interesin</a:t>
            </a:r>
            <a:r>
              <a:rPr lang="en-US" sz="2200" dirty="0" smtClean="0"/>
              <a:t> </a:t>
            </a:r>
            <a:r>
              <a:rPr lang="en-US" sz="2200" dirty="0" err="1" smtClean="0"/>
              <a:t>më</a:t>
            </a:r>
            <a:r>
              <a:rPr lang="en-US" sz="2200" dirty="0" smtClean="0"/>
              <a:t> </a:t>
            </a:r>
            <a:r>
              <a:rPr lang="en-US" sz="2200" dirty="0" err="1" smtClean="0"/>
              <a:t>të</a:t>
            </a:r>
            <a:r>
              <a:rPr lang="en-US" sz="2200" dirty="0" smtClean="0"/>
              <a:t> </a:t>
            </a:r>
            <a:r>
              <a:rPr lang="en-US" sz="2200" dirty="0" err="1" smtClean="0"/>
              <a:t>ulët</a:t>
            </a:r>
            <a:r>
              <a:rPr lang="en-US" sz="2200" dirty="0" smtClean="0"/>
              <a:t> </a:t>
            </a:r>
            <a:r>
              <a:rPr lang="en-US" sz="2200" dirty="0" err="1" smtClean="0"/>
              <a:t>për</a:t>
            </a:r>
            <a:r>
              <a:rPr lang="en-US" sz="2200" dirty="0" smtClean="0"/>
              <a:t> </a:t>
            </a:r>
            <a:r>
              <a:rPr lang="en-US" sz="2200" dirty="0" err="1" smtClean="0"/>
              <a:t>politikën</a:t>
            </a:r>
            <a:r>
              <a:rPr lang="en-US" sz="2200" dirty="0" smtClean="0"/>
              <a:t>, </a:t>
            </a:r>
            <a:r>
              <a:rPr lang="en-US" sz="2200" dirty="0" err="1" smtClean="0"/>
              <a:t>së</a:t>
            </a:r>
            <a:r>
              <a:rPr lang="en-US" sz="2200" dirty="0" smtClean="0"/>
              <a:t> </a:t>
            </a:r>
            <a:r>
              <a:rPr lang="en-US" sz="2200" dirty="0" err="1" smtClean="0"/>
              <a:t>bashku</a:t>
            </a:r>
            <a:r>
              <a:rPr lang="en-US" sz="2200" dirty="0" smtClean="0"/>
              <a:t> me </a:t>
            </a:r>
            <a:r>
              <a:rPr lang="en-US" sz="2200" dirty="0" err="1" smtClean="0"/>
              <a:t>pjesëmarrëset</a:t>
            </a:r>
            <a:r>
              <a:rPr lang="en-US" sz="2200" dirty="0" smtClean="0"/>
              <a:t> </a:t>
            </a:r>
            <a:r>
              <a:rPr lang="en-US" sz="2200" dirty="0" err="1" smtClean="0"/>
              <a:t>vajza</a:t>
            </a:r>
            <a:r>
              <a:rPr lang="en-US" sz="2200" dirty="0" smtClean="0"/>
              <a:t>/</a:t>
            </a:r>
            <a:r>
              <a:rPr lang="en-US" sz="2200" dirty="0" err="1" smtClean="0"/>
              <a:t>gra</a:t>
            </a:r>
            <a:r>
              <a:rPr lang="en-US" sz="2200" dirty="0" smtClean="0"/>
              <a:t>.</a:t>
            </a:r>
          </a:p>
          <a:p>
            <a:pPr marL="0" indent="0" algn="just">
              <a:buNone/>
            </a:pPr>
            <a:endParaRPr lang="en-US" sz="2200" dirty="0"/>
          </a:p>
          <a:p>
            <a:pPr algn="just">
              <a:buFont typeface="Wingdings" panose="05000000000000000000" pitchFamily="2" charset="2"/>
              <a:buChar char="§"/>
            </a:pPr>
            <a:r>
              <a:rPr lang="en-US" sz="2200" dirty="0" err="1" smtClean="0"/>
              <a:t>Dy</a:t>
            </a:r>
            <a:r>
              <a:rPr lang="en-US" sz="2200" dirty="0" smtClean="0"/>
              <a:t> </a:t>
            </a:r>
            <a:r>
              <a:rPr lang="en-US" sz="2200" dirty="0" err="1" smtClean="0"/>
              <a:t>të</a:t>
            </a:r>
            <a:r>
              <a:rPr lang="en-US" sz="2200" dirty="0" smtClean="0"/>
              <a:t> </a:t>
            </a:r>
            <a:r>
              <a:rPr lang="en-US" sz="2200" dirty="0" err="1" smtClean="0"/>
              <a:t>tretat</a:t>
            </a:r>
            <a:r>
              <a:rPr lang="en-US" sz="2200" dirty="0" smtClean="0"/>
              <a:t> e </a:t>
            </a:r>
            <a:r>
              <a:rPr lang="en-US" sz="2200" dirty="0" err="1" smtClean="0"/>
              <a:t>qytetarëve</a:t>
            </a:r>
            <a:r>
              <a:rPr lang="en-US" sz="2200" dirty="0" smtClean="0"/>
              <a:t> </a:t>
            </a:r>
            <a:r>
              <a:rPr lang="en-US" sz="2200" dirty="0" err="1" smtClean="0"/>
              <a:t>pohojnë</a:t>
            </a:r>
            <a:r>
              <a:rPr lang="en-US" sz="2200" dirty="0" smtClean="0"/>
              <a:t> se </a:t>
            </a:r>
            <a:r>
              <a:rPr lang="en-US" sz="2200" dirty="0" err="1" smtClean="0"/>
              <a:t>aksesi</a:t>
            </a:r>
            <a:r>
              <a:rPr lang="en-US" sz="2200" dirty="0" smtClean="0"/>
              <a:t> </a:t>
            </a:r>
            <a:r>
              <a:rPr lang="en-US" sz="2200" dirty="0" err="1" smtClean="0"/>
              <a:t>në</a:t>
            </a:r>
            <a:r>
              <a:rPr lang="en-US" sz="2200" dirty="0" smtClean="0"/>
              <a:t> </a:t>
            </a:r>
            <a:r>
              <a:rPr lang="en-US" sz="2200" dirty="0" err="1" smtClean="0"/>
              <a:t>informacion</a:t>
            </a:r>
            <a:r>
              <a:rPr lang="en-US" sz="2200" dirty="0" smtClean="0"/>
              <a:t> </a:t>
            </a:r>
            <a:r>
              <a:rPr lang="en-US" sz="2200" dirty="0" err="1" smtClean="0"/>
              <a:t>të</a:t>
            </a:r>
            <a:r>
              <a:rPr lang="en-US" sz="2200" dirty="0" smtClean="0"/>
              <a:t> </a:t>
            </a:r>
            <a:r>
              <a:rPr lang="en-US" sz="2200" dirty="0" err="1" smtClean="0"/>
              <a:t>rëndësishëm</a:t>
            </a:r>
            <a:r>
              <a:rPr lang="en-US" sz="2200" dirty="0" smtClean="0"/>
              <a:t> </a:t>
            </a:r>
            <a:r>
              <a:rPr lang="en-US" sz="2200" dirty="0" err="1" smtClean="0"/>
              <a:t>për</a:t>
            </a:r>
            <a:r>
              <a:rPr lang="en-US" sz="2200" dirty="0" smtClean="0"/>
              <a:t> </a:t>
            </a:r>
            <a:r>
              <a:rPr lang="en-US" sz="2200" dirty="0" err="1" smtClean="0"/>
              <a:t>publikun</a:t>
            </a:r>
            <a:r>
              <a:rPr lang="en-US" sz="2200" dirty="0" smtClean="0"/>
              <a:t> </a:t>
            </a:r>
            <a:r>
              <a:rPr lang="en-US" sz="2200" dirty="0" err="1" smtClean="0"/>
              <a:t>është</a:t>
            </a:r>
            <a:r>
              <a:rPr lang="en-US" sz="2200" dirty="0" smtClean="0"/>
              <a:t> </a:t>
            </a:r>
            <a:r>
              <a:rPr lang="en-US" sz="2200" dirty="0" err="1" smtClean="0"/>
              <a:t>i</a:t>
            </a:r>
            <a:r>
              <a:rPr lang="en-US" sz="2200" dirty="0" smtClean="0"/>
              <a:t> </a:t>
            </a:r>
            <a:r>
              <a:rPr lang="en-US" sz="2200" dirty="0" err="1" smtClean="0"/>
              <a:t>rëndësishëm</a:t>
            </a:r>
            <a:r>
              <a:rPr lang="en-US" sz="2200" dirty="0" smtClean="0"/>
              <a:t> </a:t>
            </a:r>
            <a:r>
              <a:rPr lang="en-US" sz="2200" dirty="0" err="1" smtClean="0"/>
              <a:t>për</a:t>
            </a:r>
            <a:r>
              <a:rPr lang="en-US" sz="2200" dirty="0" smtClean="0"/>
              <a:t> ta. </a:t>
            </a:r>
          </a:p>
          <a:p>
            <a:pPr marL="0" indent="0" algn="just">
              <a:buNone/>
            </a:pPr>
            <a:endParaRPr lang="en-US" sz="2200" dirty="0"/>
          </a:p>
          <a:p>
            <a:pPr algn="just">
              <a:buFont typeface="Wingdings" panose="05000000000000000000" pitchFamily="2" charset="2"/>
              <a:buChar char="§"/>
            </a:pPr>
            <a:r>
              <a:rPr lang="en-US" sz="2200" dirty="0" err="1" smtClean="0"/>
              <a:t>Dy</a:t>
            </a:r>
            <a:r>
              <a:rPr lang="en-US" sz="2200" dirty="0" smtClean="0"/>
              <a:t> </a:t>
            </a:r>
            <a:r>
              <a:rPr lang="en-US" sz="2200" dirty="0" err="1" smtClean="0"/>
              <a:t>të</a:t>
            </a:r>
            <a:r>
              <a:rPr lang="en-US" sz="2200" dirty="0" smtClean="0"/>
              <a:t> </a:t>
            </a:r>
            <a:r>
              <a:rPr lang="en-US" sz="2200" dirty="0" err="1" smtClean="0"/>
              <a:t>tretat</a:t>
            </a:r>
            <a:r>
              <a:rPr lang="en-US" sz="2200" dirty="0" smtClean="0"/>
              <a:t> </a:t>
            </a:r>
            <a:r>
              <a:rPr lang="en-US" sz="2200" dirty="0" err="1" smtClean="0"/>
              <a:t>tregojnë</a:t>
            </a:r>
            <a:r>
              <a:rPr lang="en-US" sz="2200" dirty="0" smtClean="0"/>
              <a:t> se </a:t>
            </a:r>
            <a:r>
              <a:rPr lang="en-US" sz="2200" dirty="0" err="1" smtClean="0"/>
              <a:t>është</a:t>
            </a:r>
            <a:r>
              <a:rPr lang="en-US" sz="2200" dirty="0" smtClean="0"/>
              <a:t> e </a:t>
            </a:r>
            <a:r>
              <a:rPr lang="en-US" sz="2200" dirty="0" err="1" smtClean="0"/>
              <a:t>rëndësishmë</a:t>
            </a:r>
            <a:r>
              <a:rPr lang="en-US" sz="2200" dirty="0" smtClean="0"/>
              <a:t> </a:t>
            </a:r>
            <a:r>
              <a:rPr lang="en-US" sz="2200" dirty="0" err="1" smtClean="0"/>
              <a:t>të</a:t>
            </a:r>
            <a:r>
              <a:rPr lang="en-US" sz="2200" dirty="0" smtClean="0"/>
              <a:t> </a:t>
            </a:r>
            <a:r>
              <a:rPr lang="en-US" sz="2200" dirty="0" err="1" smtClean="0"/>
              <a:t>dinë</a:t>
            </a:r>
            <a:r>
              <a:rPr lang="en-US" sz="2200" dirty="0" smtClean="0"/>
              <a:t> </a:t>
            </a:r>
            <a:r>
              <a:rPr lang="en-US" sz="2200" dirty="0" err="1" smtClean="0"/>
              <a:t>nga</a:t>
            </a:r>
            <a:r>
              <a:rPr lang="en-US" sz="2200" dirty="0"/>
              <a:t> </a:t>
            </a:r>
            <a:r>
              <a:rPr lang="en-US" sz="2200" dirty="0" err="1" smtClean="0"/>
              <a:t>financohen</a:t>
            </a:r>
            <a:r>
              <a:rPr lang="en-US" sz="2200" dirty="0" smtClean="0"/>
              <a:t> </a:t>
            </a:r>
            <a:r>
              <a:rPr lang="en-US" sz="2200" dirty="0" err="1" smtClean="0"/>
              <a:t>partitë</a:t>
            </a:r>
            <a:r>
              <a:rPr lang="en-US" sz="2200" dirty="0" smtClean="0"/>
              <a:t> </a:t>
            </a:r>
            <a:r>
              <a:rPr lang="en-US" sz="2200" dirty="0" err="1" smtClean="0"/>
              <a:t>politike</a:t>
            </a:r>
            <a:r>
              <a:rPr lang="en-US" sz="2200" dirty="0" smtClean="0"/>
              <a:t> </a:t>
            </a:r>
            <a:r>
              <a:rPr lang="en-US" sz="2200" dirty="0" err="1" smtClean="0"/>
              <a:t>dhe</a:t>
            </a:r>
            <a:r>
              <a:rPr lang="en-US" sz="2200" dirty="0" smtClean="0"/>
              <a:t> </a:t>
            </a:r>
            <a:r>
              <a:rPr lang="en-US" sz="2200" dirty="0" err="1" smtClean="0"/>
              <a:t>si</a:t>
            </a:r>
            <a:r>
              <a:rPr lang="en-US" sz="2200" dirty="0" smtClean="0"/>
              <a:t> </a:t>
            </a:r>
            <a:r>
              <a:rPr lang="en-US" sz="2200" dirty="0" err="1" smtClean="0"/>
              <a:t>i</a:t>
            </a:r>
            <a:r>
              <a:rPr lang="en-US" sz="2200" dirty="0" smtClean="0"/>
              <a:t> </a:t>
            </a:r>
            <a:r>
              <a:rPr lang="en-US" sz="2200" dirty="0" err="1" smtClean="0"/>
              <a:t>shpenzojnë</a:t>
            </a:r>
            <a:r>
              <a:rPr lang="en-US" sz="2200" dirty="0" smtClean="0"/>
              <a:t> </a:t>
            </a:r>
            <a:r>
              <a:rPr lang="en-US" sz="2200" dirty="0" err="1" smtClean="0"/>
              <a:t>paratë</a:t>
            </a:r>
            <a:r>
              <a:rPr lang="en-US" sz="2200" dirty="0" smtClean="0"/>
              <a:t>. </a:t>
            </a:r>
            <a:r>
              <a:rPr lang="en-US" sz="2200" dirty="0" err="1" smtClean="0"/>
              <a:t>Pjesëmarrësit</a:t>
            </a:r>
            <a:r>
              <a:rPr lang="en-US" sz="2200" dirty="0" smtClean="0"/>
              <a:t> </a:t>
            </a:r>
            <a:r>
              <a:rPr lang="en-US" sz="2200" dirty="0" err="1" smtClean="0"/>
              <a:t>në</a:t>
            </a:r>
            <a:r>
              <a:rPr lang="en-US" sz="2200" dirty="0" smtClean="0"/>
              <a:t> </a:t>
            </a:r>
            <a:r>
              <a:rPr lang="en-US" sz="2200" dirty="0" err="1" smtClean="0"/>
              <a:t>fokus</a:t>
            </a:r>
            <a:r>
              <a:rPr lang="en-US" sz="2200" dirty="0" smtClean="0"/>
              <a:t> </a:t>
            </a:r>
            <a:r>
              <a:rPr lang="en-US" sz="2200" dirty="0" err="1" smtClean="0"/>
              <a:t>grupe</a:t>
            </a:r>
            <a:r>
              <a:rPr lang="en-US" sz="2200" dirty="0" smtClean="0"/>
              <a:t> u </a:t>
            </a:r>
            <a:r>
              <a:rPr lang="en-US" sz="2200" dirty="0" err="1" smtClean="0"/>
              <a:t>shprehën</a:t>
            </a:r>
            <a:r>
              <a:rPr lang="en-US" sz="2200" dirty="0" smtClean="0"/>
              <a:t> se </a:t>
            </a:r>
            <a:r>
              <a:rPr lang="en-US" sz="2200" dirty="0" err="1" smtClean="0"/>
              <a:t>mungesa</a:t>
            </a:r>
            <a:r>
              <a:rPr lang="en-US" sz="2200" dirty="0" smtClean="0"/>
              <a:t> e </a:t>
            </a:r>
            <a:r>
              <a:rPr lang="en-US" sz="2200" dirty="0" err="1" smtClean="0"/>
              <a:t>transparencës</a:t>
            </a:r>
            <a:r>
              <a:rPr lang="en-US" sz="2200" dirty="0" smtClean="0"/>
              <a:t> </a:t>
            </a:r>
            <a:r>
              <a:rPr lang="en-US" sz="2200" dirty="0" err="1" smtClean="0"/>
              <a:t>së</a:t>
            </a:r>
            <a:r>
              <a:rPr lang="en-US" sz="2200" dirty="0" smtClean="0"/>
              <a:t> </a:t>
            </a:r>
            <a:r>
              <a:rPr lang="en-US" sz="2200" dirty="0" err="1" smtClean="0"/>
              <a:t>financimit</a:t>
            </a:r>
            <a:r>
              <a:rPr lang="en-US" sz="2200" dirty="0" smtClean="0"/>
              <a:t> </a:t>
            </a:r>
            <a:r>
              <a:rPr lang="en-US" sz="2200" dirty="0" err="1" smtClean="0"/>
              <a:t>të</a:t>
            </a:r>
            <a:r>
              <a:rPr lang="en-US" sz="2200" dirty="0" smtClean="0"/>
              <a:t> </a:t>
            </a:r>
            <a:r>
              <a:rPr lang="en-US" sz="2200" dirty="0" err="1" smtClean="0"/>
              <a:t>partive</a:t>
            </a:r>
            <a:r>
              <a:rPr lang="en-US" sz="2200" dirty="0" smtClean="0"/>
              <a:t> </a:t>
            </a:r>
            <a:r>
              <a:rPr lang="en-US" sz="2200" dirty="0" err="1" smtClean="0"/>
              <a:t>politike</a:t>
            </a:r>
            <a:r>
              <a:rPr lang="en-US" sz="2200" dirty="0" smtClean="0"/>
              <a:t> </a:t>
            </a:r>
            <a:r>
              <a:rPr lang="en-US" sz="2200" dirty="0" err="1" smtClean="0"/>
              <a:t>ushqen</a:t>
            </a:r>
            <a:r>
              <a:rPr lang="en-US" sz="2200" dirty="0" smtClean="0"/>
              <a:t> </a:t>
            </a:r>
            <a:r>
              <a:rPr lang="en-US" sz="2200" dirty="0" err="1" smtClean="0"/>
              <a:t>korrupsionin</a:t>
            </a:r>
            <a:r>
              <a:rPr lang="en-US" sz="2200" dirty="0" smtClean="0"/>
              <a:t>. </a:t>
            </a:r>
            <a:endParaRPr lang="en-US" sz="2200" dirty="0"/>
          </a:p>
        </p:txBody>
      </p:sp>
    </p:spTree>
    <p:extLst>
      <p:ext uri="{BB962C8B-B14F-4D97-AF65-F5344CB8AC3E}">
        <p14:creationId xmlns:p14="http://schemas.microsoft.com/office/powerpoint/2010/main" val="275105319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5951</TotalTime>
  <Words>2162</Words>
  <Application>Microsoft Office PowerPoint</Application>
  <PresentationFormat>Widescreen</PresentationFormat>
  <Paragraphs>245</Paragraphs>
  <Slides>42</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 Rounded MT Bold</vt:lpstr>
      <vt:lpstr>Calibri</vt:lpstr>
      <vt:lpstr>Cambria</vt:lpstr>
      <vt:lpstr>Corbel</vt:lpstr>
      <vt:lpstr>Wingdings</vt:lpstr>
      <vt:lpstr>Wingdings 2</vt:lpstr>
      <vt:lpstr>Frame</vt:lpstr>
      <vt:lpstr>Angazhimi politik Shqipëri 2020</vt:lpstr>
      <vt:lpstr>Objektivat</vt:lpstr>
      <vt:lpstr>Indikatorët kyç të angazhimit politik</vt:lpstr>
      <vt:lpstr>Metodologjia</vt:lpstr>
      <vt:lpstr>Të dhëna demografike</vt:lpstr>
      <vt:lpstr>2020  Gjetjet kryesore</vt:lpstr>
      <vt:lpstr>2020  Gjetjet kryesore</vt:lpstr>
      <vt:lpstr>Njohuritë dhe interesi</vt:lpstr>
      <vt:lpstr>Njohuritë dhe interesi</vt:lpstr>
      <vt:lpstr>Shkalla e njohurive të perceptuara, 2016 vs. 2020 </vt:lpstr>
      <vt:lpstr>Interesi për politikën dhe strukturat qeverisëse dhe të opozitës </vt:lpstr>
      <vt:lpstr> Njohuritë e perceptuara sipas grup - moshës   Të rinjtë (18-30 vjeç) raportojnë nivele të ulëta të njohurive për programet e partive politike, parliament dhe deputetët.</vt:lpstr>
      <vt:lpstr> Interesi për politikën dhe strukturat qeverisëse dhe të opozitës sipas grup - moshës   Të rinjtë (18-30 vjeç) raportojnë nivelet më të ulëta të interest për partitë politike dhe rolin e deputetëve MPs  “Politika qeveriset nga një numër i vogël njerëzish dhe nuk ka vend për individë të talentuar me integritet”  Mashkull, 24 vjeç, Tiranë    </vt:lpstr>
      <vt:lpstr>Interesi për politikën dhe strukturat qeverisëse dhe të opozitës sipas gjinisë   Gratë pjesëmarrëse kishin nivele më të ulëta të interest për të gjitha çështjet, krahasuar me burrat </vt:lpstr>
      <vt:lpstr> Rëndësia e aksesin të lirë në informacionin që zotërojnë  autoritetet publike    “Ka një mungesë informacioni dhe transparence. Nëse do të kishte më shumë transparencë  njerëzit do të ishit më të interesuar dhe të përfshirë në politikë”  , Femër, 24 vjeçe, Fier  </vt:lpstr>
      <vt:lpstr> Interesi për burimet e financimit të partive politike dhe për mënyrën se si shpenzojnë paratë  “Problemi i financimit të partive politike është madhor dhe i fshehur. Vetëm një  pjesë e tij bëhet me anë të prokurimit” – Grua, 43 , Korçë  “Mungesa e transparencës lë hapësirë për korrupsion”  - I ri, 18 vjeç, Fier.</vt:lpstr>
      <vt:lpstr>     Angazhimi politik dhe pjesëmarrja</vt:lpstr>
      <vt:lpstr>Angazhimi dhe pjesëmarrja</vt:lpstr>
      <vt:lpstr>Rënie me 12% në anëtarësinë në një parti politike nga viti 2016 </vt:lpstr>
      <vt:lpstr>Probabiliteti për të votuar 2020 vs. 2016</vt:lpstr>
      <vt:lpstr>Probabiliteti për të votuar sipas statusit të punësimit – 2020   “Do të votoj sepse e konsideroj një detyrim moral dhe një të drejtë kushtetuese. është një mënyrë për të kërkuar llogari nga personi që ke votuar ”. Mashkull, 43 vjeç, Durrës   </vt:lpstr>
      <vt:lpstr> Arsye për të votuar/mos votuar  “ Kam votuar sepse kam besuar se vota ime do të sjellë ndryshim. Besoj se protestat nuk  mund të sjellin ndryshim nëse nuk shoqërohen me votimin. Nuk besoj se përfshirja në politikë bëhet vetëm me anë të partive politike.  Ka mënyra të tjera për të qenë të përfshirë, si psh me punë vullnetare”  E re,  21 vjeçe, Berat  </vt:lpstr>
      <vt:lpstr>Angazhimi qytetar/politik gjatë 12 muajve të fundit   Një rënie e rëndësishme në shumicën e formave të angazhimit nga 2016 </vt:lpstr>
      <vt:lpstr>Angazhimi actual përkundrejt gadishmërisë për t’u angazhuar – 2020 </vt:lpstr>
      <vt:lpstr>Arsyet për mungesën e angazhimit  “Ajo që nuk më motivon është se zëri i qytetarëve nuk dëgjohet fare”  Grua, 35 vjeçe, Korçë   </vt:lpstr>
      <vt:lpstr>Sa më pak personale arsyeja, aq më e ulët mundësia për t’u angazhuar </vt:lpstr>
      <vt:lpstr>Krahasuar me 2016, shqiptarët ka më shumë gjasa që të angazhohen në aktivitete të shoqërisë civile nëpërmjet mediave sociale dhe peticioneve online dhe më pak gjasa të anëtarësohen në një parti politike. </vt:lpstr>
      <vt:lpstr>Dhurimi i parave tek partitë politike</vt:lpstr>
      <vt:lpstr>Efikasiteti dhe kënaqësia</vt:lpstr>
      <vt:lpstr>Efikasiteti dhe kënaqësia</vt:lpstr>
      <vt:lpstr>Kënaqësia me qeverisjen </vt:lpstr>
      <vt:lpstr>Ndikimi i perceptuar në vendimmarrjen në nivel vendor dhe kombëtar </vt:lpstr>
      <vt:lpstr> Vlerësimi i Reformës Zgjedhore të 5 qershorit     Të rinjtë (18-30 vjeç) ishin më pak të prirur për të qenë dakord me pohimin se “Marrëveshja e 5 qershorit” përfaqëson interesin e qytetarëve dhe më shumë të prirur për të thënë se përfaqëson interesin e partive politike </vt:lpstr>
      <vt:lpstr>Parlamenti dhe përfaqësuesit e zgjedhur</vt:lpstr>
      <vt:lpstr>Parlamenti dhe deputetët e zgjedhur</vt:lpstr>
      <vt:lpstr>PowerPoint Presentation</vt:lpstr>
      <vt:lpstr>Perceptime për parlamentin shqiptar (përqindje të “jam dakord” ) 2020 vs. 2016  </vt:lpstr>
      <vt:lpstr>Performanca e parlamentit gjatë Covid – 19  Tridhjetë e tre (33) përqind e qytetarëve besojnë se parlamenti ishte transparent gjatë pandemisë, ndërsa vetëm shtatëmbëdhjetë përqind (17%) mendojnë njësoj për kohën normale </vt:lpstr>
      <vt:lpstr>Cilësitë më të dëshiruara të deputetëve</vt:lpstr>
      <vt:lpstr>Mekanizma për të rritur llogaridhënien dhe cilësinë e profilit të deputetëve </vt:lpstr>
      <vt:lpstr>Rritja e llogaridhënies së deputetëve</vt:lpstr>
      <vt:lpstr>Përmirësimi i cilësisë së profilit të deputetëve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of Political Engagement in Albania - 2020</dc:title>
  <dc:creator>Eduart Cani</dc:creator>
  <cp:lastModifiedBy>bkuci</cp:lastModifiedBy>
  <cp:revision>309</cp:revision>
  <dcterms:created xsi:type="dcterms:W3CDTF">2020-10-24T15:10:46Z</dcterms:created>
  <dcterms:modified xsi:type="dcterms:W3CDTF">2020-12-17T09:31:32Z</dcterms:modified>
</cp:coreProperties>
</file>